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8"/>
  </p:notesMasterIdLst>
  <p:sldIdLst>
    <p:sldId id="256" r:id="rId2"/>
    <p:sldId id="297" r:id="rId3"/>
    <p:sldId id="305" r:id="rId4"/>
    <p:sldId id="314" r:id="rId5"/>
    <p:sldId id="300" r:id="rId6"/>
    <p:sldId id="299" r:id="rId7"/>
    <p:sldId id="312" r:id="rId8"/>
    <p:sldId id="306" r:id="rId9"/>
    <p:sldId id="307" r:id="rId10"/>
    <p:sldId id="311" r:id="rId11"/>
    <p:sldId id="308" r:id="rId12"/>
    <p:sldId id="302" r:id="rId13"/>
    <p:sldId id="313" r:id="rId14"/>
    <p:sldId id="303" r:id="rId15"/>
    <p:sldId id="295" r:id="rId16"/>
    <p:sldId id="285" r:id="rId17"/>
  </p:sldIdLst>
  <p:sldSz cx="9144000" cy="6858000" type="screen4x3"/>
  <p:notesSz cx="7102475" cy="93694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D4A69-197F-41C2-B268-CEF901FC624A}" v="44" dt="2018-10-28T02:34:26.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73" autoAdjust="0"/>
  </p:normalViewPr>
  <p:slideViewPr>
    <p:cSldViewPr snapToGrid="0">
      <p:cViewPr varScale="1">
        <p:scale>
          <a:sx n="83" d="100"/>
          <a:sy n="83" d="100"/>
        </p:scale>
        <p:origin x="24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9B0D4A69-197F-41C2-B268-CEF901FC624A}"/>
    <pc:docChg chg="undo custSel addSld delSld modSld sldOrd">
      <pc:chgData name="Ugur Uysal" userId="d57be18797cc43e3" providerId="LiveId" clId="{9B0D4A69-197F-41C2-B268-CEF901FC624A}" dt="2018-10-28T02:34:26.049" v="949"/>
      <pc:docMkLst>
        <pc:docMk/>
      </pc:docMkLst>
      <pc:sldChg chg="addSp delSp modSp modNotesTx">
        <pc:chgData name="Ugur Uysal" userId="d57be18797cc43e3" providerId="LiveId" clId="{9B0D4A69-197F-41C2-B268-CEF901FC624A}" dt="2018-10-28T02:34:10.502" v="940" actId="14100"/>
        <pc:sldMkLst>
          <pc:docMk/>
          <pc:sldMk cId="0" sldId="256"/>
        </pc:sldMkLst>
        <pc:spChg chg="add mod">
          <ac:chgData name="Ugur Uysal" userId="d57be18797cc43e3" providerId="LiveId" clId="{9B0D4A69-197F-41C2-B268-CEF901FC624A}" dt="2018-10-28T02:34:10.502" v="940" actId="14100"/>
          <ac:spMkLst>
            <pc:docMk/>
            <pc:sldMk cId="0" sldId="256"/>
            <ac:spMk id="6" creationId="{A6AFD5DC-8CF4-4744-B0DA-83FEE97D22B7}"/>
          </ac:spMkLst>
        </pc:spChg>
        <pc:spChg chg="mod">
          <ac:chgData name="Ugur Uysal" userId="d57be18797cc43e3" providerId="LiveId" clId="{9B0D4A69-197F-41C2-B268-CEF901FC624A}" dt="2018-10-28T02:19:03.370" v="761" actId="113"/>
          <ac:spMkLst>
            <pc:docMk/>
            <pc:sldMk cId="0" sldId="256"/>
            <ac:spMk id="127" creationId="{00000000-0000-0000-0000-000000000000}"/>
          </ac:spMkLst>
        </pc:spChg>
        <pc:spChg chg="mod">
          <ac:chgData name="Ugur Uysal" userId="d57be18797cc43e3" providerId="LiveId" clId="{9B0D4A69-197F-41C2-B268-CEF901FC624A}" dt="2018-10-28T02:16:47.436" v="757" actId="14100"/>
          <ac:spMkLst>
            <pc:docMk/>
            <pc:sldMk cId="0" sldId="256"/>
            <ac:spMk id="128" creationId="{00000000-0000-0000-0000-000000000000}"/>
          </ac:spMkLst>
        </pc:spChg>
        <pc:picChg chg="add del mod">
          <ac:chgData name="Ugur Uysal" userId="d57be18797cc43e3" providerId="LiveId" clId="{9B0D4A69-197F-41C2-B268-CEF901FC624A}" dt="2018-10-28T02:15:17.395" v="752" actId="478"/>
          <ac:picMkLst>
            <pc:docMk/>
            <pc:sldMk cId="0" sldId="256"/>
            <ac:picMk id="3" creationId="{F7A494C4-4ECC-4EC1-BDDC-2E3190DF45A5}"/>
          </ac:picMkLst>
        </pc:picChg>
        <pc:picChg chg="add mod">
          <ac:chgData name="Ugur Uysal" userId="d57be18797cc43e3" providerId="LiveId" clId="{9B0D4A69-197F-41C2-B268-CEF901FC624A}" dt="2018-10-28T02:16:49.592" v="758" actId="1076"/>
          <ac:picMkLst>
            <pc:docMk/>
            <pc:sldMk cId="0" sldId="256"/>
            <ac:picMk id="5" creationId="{3808E699-7989-4998-B977-B641FDC81E53}"/>
          </ac:picMkLst>
        </pc:picChg>
        <pc:picChg chg="del">
          <ac:chgData name="Ugur Uysal" userId="d57be18797cc43e3" providerId="LiveId" clId="{9B0D4A69-197F-41C2-B268-CEF901FC624A}" dt="2018-10-28T02:12:46.671" v="715" actId="478"/>
          <ac:picMkLst>
            <pc:docMk/>
            <pc:sldMk cId="0" sldId="256"/>
            <ac:picMk id="126" creationId="{00000000-0000-0000-0000-000000000000}"/>
          </ac:picMkLst>
        </pc:picChg>
      </pc:sldChg>
      <pc:sldChg chg="modSp">
        <pc:chgData name="Ugur Uysal" userId="d57be18797cc43e3" providerId="LiveId" clId="{9B0D4A69-197F-41C2-B268-CEF901FC624A}" dt="2018-10-23T01:22:25.150" v="555" actId="255"/>
        <pc:sldMkLst>
          <pc:docMk/>
          <pc:sldMk cId="0" sldId="285"/>
        </pc:sldMkLst>
        <pc:spChg chg="mod">
          <ac:chgData name="Ugur Uysal" userId="d57be18797cc43e3" providerId="LiveId" clId="{9B0D4A69-197F-41C2-B268-CEF901FC624A}" dt="2018-10-23T01:22:25.150" v="555" actId="255"/>
          <ac:spMkLst>
            <pc:docMk/>
            <pc:sldMk cId="0" sldId="285"/>
            <ac:spMk id="337" creationId="{00000000-0000-0000-0000-000000000000}"/>
          </ac:spMkLst>
        </pc:spChg>
      </pc:sldChg>
      <pc:sldChg chg="modSp modNotesTx">
        <pc:chgData name="Ugur Uysal" userId="d57be18797cc43e3" providerId="LiveId" clId="{9B0D4A69-197F-41C2-B268-CEF901FC624A}" dt="2018-10-28T02:34:26.049" v="949"/>
        <pc:sldMkLst>
          <pc:docMk/>
          <pc:sldMk cId="99754435" sldId="297"/>
        </pc:sldMkLst>
        <pc:spChg chg="mod">
          <ac:chgData name="Ugur Uysal" userId="d57be18797cc43e3" providerId="LiveId" clId="{9B0D4A69-197F-41C2-B268-CEF901FC624A}" dt="2018-10-28T02:34:26.049" v="949"/>
          <ac:spMkLst>
            <pc:docMk/>
            <pc:sldMk cId="99754435" sldId="297"/>
            <ac:spMk id="4" creationId="{F6C0C292-4275-43C0-9230-A0BA517F973F}"/>
          </ac:spMkLst>
        </pc:spChg>
      </pc:sldChg>
      <pc:sldChg chg="modSp">
        <pc:chgData name="Ugur Uysal" userId="d57be18797cc43e3" providerId="LiveId" clId="{9B0D4A69-197F-41C2-B268-CEF901FC624A}" dt="2018-10-23T01:13:58.283" v="423" actId="12"/>
        <pc:sldMkLst>
          <pc:docMk/>
          <pc:sldMk cId="2839024137" sldId="299"/>
        </pc:sldMkLst>
        <pc:spChg chg="mod">
          <ac:chgData name="Ugur Uysal" userId="d57be18797cc43e3" providerId="LiveId" clId="{9B0D4A69-197F-41C2-B268-CEF901FC624A}" dt="2018-10-23T01:13:58.283" v="423" actId="12"/>
          <ac:spMkLst>
            <pc:docMk/>
            <pc:sldMk cId="2839024137" sldId="299"/>
            <ac:spMk id="4" creationId="{DE2B81C4-9BCD-49D6-B6D7-3534BD21A20F}"/>
          </ac:spMkLst>
        </pc:spChg>
      </pc:sldChg>
      <pc:sldChg chg="modSp modNotesTx">
        <pc:chgData name="Ugur Uysal" userId="d57be18797cc43e3" providerId="LiveId" clId="{9B0D4A69-197F-41C2-B268-CEF901FC624A}" dt="2018-10-23T01:20:31.258" v="523" actId="20577"/>
        <pc:sldMkLst>
          <pc:docMk/>
          <pc:sldMk cId="464928782" sldId="300"/>
        </pc:sldMkLst>
        <pc:spChg chg="mod">
          <ac:chgData name="Ugur Uysal" userId="d57be18797cc43e3" providerId="LiveId" clId="{9B0D4A69-197F-41C2-B268-CEF901FC624A}" dt="2018-10-23T01:10:49.181" v="408" actId="20577"/>
          <ac:spMkLst>
            <pc:docMk/>
            <pc:sldMk cId="464928782" sldId="300"/>
            <ac:spMk id="5" creationId="{5D6C0CAF-CC8D-4414-ACD3-10A59F63CBD3}"/>
          </ac:spMkLst>
        </pc:spChg>
      </pc:sldChg>
      <pc:sldChg chg="modSp modNotesTx">
        <pc:chgData name="Ugur Uysal" userId="d57be18797cc43e3" providerId="LiveId" clId="{9B0D4A69-197F-41C2-B268-CEF901FC624A}" dt="2018-10-23T01:20:18.058" v="521" actId="20577"/>
        <pc:sldMkLst>
          <pc:docMk/>
          <pc:sldMk cId="1462786729" sldId="302"/>
        </pc:sldMkLst>
        <pc:spChg chg="mod">
          <ac:chgData name="Ugur Uysal" userId="d57be18797cc43e3" providerId="LiveId" clId="{9B0D4A69-197F-41C2-B268-CEF901FC624A}" dt="2018-10-23T01:19:32.526" v="516" actId="113"/>
          <ac:spMkLst>
            <pc:docMk/>
            <pc:sldMk cId="1462786729" sldId="302"/>
            <ac:spMk id="4" creationId="{4CA8EC36-06D1-45C5-95B1-D0F4B53CB6E6}"/>
          </ac:spMkLst>
        </pc:spChg>
      </pc:sldChg>
      <pc:sldChg chg="modSp modNotesTx">
        <pc:chgData name="Ugur Uysal" userId="d57be18797cc43e3" providerId="LiveId" clId="{9B0D4A69-197F-41C2-B268-CEF901FC624A}" dt="2018-10-23T01:24:15.393" v="567" actId="20577"/>
        <pc:sldMkLst>
          <pc:docMk/>
          <pc:sldMk cId="4211198062" sldId="303"/>
        </pc:sldMkLst>
        <pc:spChg chg="mod">
          <ac:chgData name="Ugur Uysal" userId="d57be18797cc43e3" providerId="LiveId" clId="{9B0D4A69-197F-41C2-B268-CEF901FC624A}" dt="2018-10-23T01:24:15.393" v="567" actId="20577"/>
          <ac:spMkLst>
            <pc:docMk/>
            <pc:sldMk cId="4211198062" sldId="303"/>
            <ac:spMk id="4" creationId="{5EE67AC1-ADE2-4744-A134-27C4346FD289}"/>
          </ac:spMkLst>
        </pc:spChg>
      </pc:sldChg>
      <pc:sldChg chg="modSp del">
        <pc:chgData name="Ugur Uysal" userId="d57be18797cc43e3" providerId="LiveId" clId="{9B0D4A69-197F-41C2-B268-CEF901FC624A}" dt="2018-10-28T02:19:37.650" v="762" actId="2696"/>
        <pc:sldMkLst>
          <pc:docMk/>
          <pc:sldMk cId="602209586" sldId="304"/>
        </pc:sldMkLst>
        <pc:spChg chg="mod">
          <ac:chgData name="Ugur Uysal" userId="d57be18797cc43e3" providerId="LiveId" clId="{9B0D4A69-197F-41C2-B268-CEF901FC624A}" dt="2018-10-23T01:17:03.894" v="448" actId="255"/>
          <ac:spMkLst>
            <pc:docMk/>
            <pc:sldMk cId="602209586" sldId="304"/>
            <ac:spMk id="4" creationId="{8F97F674-F699-42CE-A5F9-D7008955EF26}"/>
          </ac:spMkLst>
        </pc:spChg>
      </pc:sldChg>
      <pc:sldChg chg="modSp modNotesTx">
        <pc:chgData name="Ugur Uysal" userId="d57be18797cc43e3" providerId="LiveId" clId="{9B0D4A69-197F-41C2-B268-CEF901FC624A}" dt="2018-10-23T23:20:51.524" v="709" actId="20577"/>
        <pc:sldMkLst>
          <pc:docMk/>
          <pc:sldMk cId="1055492831" sldId="305"/>
        </pc:sldMkLst>
        <pc:spChg chg="mod">
          <ac:chgData name="Ugur Uysal" userId="d57be18797cc43e3" providerId="LiveId" clId="{9B0D4A69-197F-41C2-B268-CEF901FC624A}" dt="2018-10-23T23:20:51.524" v="709" actId="20577"/>
          <ac:spMkLst>
            <pc:docMk/>
            <pc:sldMk cId="1055492831" sldId="305"/>
            <ac:spMk id="6" creationId="{743F62D2-D549-4547-9CDA-CA0F6804CBC1}"/>
          </ac:spMkLst>
        </pc:spChg>
      </pc:sldChg>
      <pc:sldChg chg="modSp">
        <pc:chgData name="Ugur Uysal" userId="d57be18797cc43e3" providerId="LiveId" clId="{9B0D4A69-197F-41C2-B268-CEF901FC624A}" dt="2018-10-23T01:15:01.751" v="429" actId="255"/>
        <pc:sldMkLst>
          <pc:docMk/>
          <pc:sldMk cId="234968342" sldId="306"/>
        </pc:sldMkLst>
        <pc:spChg chg="mod">
          <ac:chgData name="Ugur Uysal" userId="d57be18797cc43e3" providerId="LiveId" clId="{9B0D4A69-197F-41C2-B268-CEF901FC624A}" dt="2018-10-23T01:15:01.751" v="429" actId="255"/>
          <ac:spMkLst>
            <pc:docMk/>
            <pc:sldMk cId="234968342" sldId="306"/>
            <ac:spMk id="4" creationId="{DE2B81C4-9BCD-49D6-B6D7-3534BD21A20F}"/>
          </ac:spMkLst>
        </pc:spChg>
      </pc:sldChg>
      <pc:sldChg chg="modSp">
        <pc:chgData name="Ugur Uysal" userId="d57be18797cc43e3" providerId="LiveId" clId="{9B0D4A69-197F-41C2-B268-CEF901FC624A}" dt="2018-10-23T01:15:37.691" v="435" actId="20577"/>
        <pc:sldMkLst>
          <pc:docMk/>
          <pc:sldMk cId="2951528836" sldId="307"/>
        </pc:sldMkLst>
        <pc:spChg chg="mod">
          <ac:chgData name="Ugur Uysal" userId="d57be18797cc43e3" providerId="LiveId" clId="{9B0D4A69-197F-41C2-B268-CEF901FC624A}" dt="2018-10-23T01:15:37.691" v="435" actId="20577"/>
          <ac:spMkLst>
            <pc:docMk/>
            <pc:sldMk cId="2951528836" sldId="307"/>
            <ac:spMk id="4" creationId="{DE2B81C4-9BCD-49D6-B6D7-3534BD21A20F}"/>
          </ac:spMkLst>
        </pc:spChg>
      </pc:sldChg>
      <pc:sldChg chg="modSp">
        <pc:chgData name="Ugur Uysal" userId="d57be18797cc43e3" providerId="LiveId" clId="{9B0D4A69-197F-41C2-B268-CEF901FC624A}" dt="2018-10-23T01:17:36.987" v="492" actId="20577"/>
        <pc:sldMkLst>
          <pc:docMk/>
          <pc:sldMk cId="3144520210" sldId="308"/>
        </pc:sldMkLst>
        <pc:spChg chg="mod">
          <ac:chgData name="Ugur Uysal" userId="d57be18797cc43e3" providerId="LiveId" clId="{9B0D4A69-197F-41C2-B268-CEF901FC624A}" dt="2018-10-23T01:17:36.987" v="492" actId="20577"/>
          <ac:spMkLst>
            <pc:docMk/>
            <pc:sldMk cId="3144520210" sldId="308"/>
            <ac:spMk id="4" creationId="{8F97F674-F699-42CE-A5F9-D7008955EF26}"/>
          </ac:spMkLst>
        </pc:spChg>
      </pc:sldChg>
      <pc:sldChg chg="modSp del">
        <pc:chgData name="Ugur Uysal" userId="d57be18797cc43e3" providerId="LiveId" clId="{9B0D4A69-197F-41C2-B268-CEF901FC624A}" dt="2018-10-28T02:23:52.227" v="821" actId="2696"/>
        <pc:sldMkLst>
          <pc:docMk/>
          <pc:sldMk cId="1549046917" sldId="309"/>
        </pc:sldMkLst>
        <pc:spChg chg="mod">
          <ac:chgData name="Ugur Uysal" userId="d57be18797cc43e3" providerId="LiveId" clId="{9B0D4A69-197F-41C2-B268-CEF901FC624A}" dt="2018-10-28T02:22:44.686" v="813" actId="20577"/>
          <ac:spMkLst>
            <pc:docMk/>
            <pc:sldMk cId="1549046917" sldId="309"/>
            <ac:spMk id="4" creationId="{8F97F674-F699-42CE-A5F9-D7008955EF26}"/>
          </ac:spMkLst>
        </pc:spChg>
      </pc:sldChg>
      <pc:sldChg chg="modSp del">
        <pc:chgData name="Ugur Uysal" userId="d57be18797cc43e3" providerId="LiveId" clId="{9B0D4A69-197F-41C2-B268-CEF901FC624A}" dt="2018-10-28T02:23:55.316" v="822" actId="2696"/>
        <pc:sldMkLst>
          <pc:docMk/>
          <pc:sldMk cId="3688290770" sldId="310"/>
        </pc:sldMkLst>
        <pc:spChg chg="mod">
          <ac:chgData name="Ugur Uysal" userId="d57be18797cc43e3" providerId="LiveId" clId="{9B0D4A69-197F-41C2-B268-CEF901FC624A}" dt="2018-10-28T02:22:50.146" v="814"/>
          <ac:spMkLst>
            <pc:docMk/>
            <pc:sldMk cId="3688290770" sldId="310"/>
            <ac:spMk id="4" creationId="{8F97F674-F699-42CE-A5F9-D7008955EF26}"/>
          </ac:spMkLst>
        </pc:spChg>
      </pc:sldChg>
      <pc:sldChg chg="modSp modNotesTx">
        <pc:chgData name="Ugur Uysal" userId="d57be18797cc43e3" providerId="LiveId" clId="{9B0D4A69-197F-41C2-B268-CEF901FC624A}" dt="2018-10-28T02:23:36.177" v="820" actId="20577"/>
        <pc:sldMkLst>
          <pc:docMk/>
          <pc:sldMk cId="2705855552" sldId="311"/>
        </pc:sldMkLst>
        <pc:spChg chg="mod">
          <ac:chgData name="Ugur Uysal" userId="d57be18797cc43e3" providerId="LiveId" clId="{9B0D4A69-197F-41C2-B268-CEF901FC624A}" dt="2018-10-28T02:23:15.529" v="815" actId="207"/>
          <ac:spMkLst>
            <pc:docMk/>
            <pc:sldMk cId="2705855552" sldId="311"/>
            <ac:spMk id="4" creationId="{8F97F674-F699-42CE-A5F9-D7008955EF26}"/>
          </ac:spMkLst>
        </pc:spChg>
      </pc:sldChg>
      <pc:sldChg chg="modSp">
        <pc:chgData name="Ugur Uysal" userId="d57be18797cc43e3" providerId="LiveId" clId="{9B0D4A69-197F-41C2-B268-CEF901FC624A}" dt="2018-10-23T01:14:24.634" v="427" actId="255"/>
        <pc:sldMkLst>
          <pc:docMk/>
          <pc:sldMk cId="31873518" sldId="312"/>
        </pc:sldMkLst>
        <pc:spChg chg="mod">
          <ac:chgData name="Ugur Uysal" userId="d57be18797cc43e3" providerId="LiveId" clId="{9B0D4A69-197F-41C2-B268-CEF901FC624A}" dt="2018-10-23T01:14:24.634" v="427" actId="255"/>
          <ac:spMkLst>
            <pc:docMk/>
            <pc:sldMk cId="31873518" sldId="312"/>
            <ac:spMk id="4" creationId="{DE2B81C4-9BCD-49D6-B6D7-3534BD21A20F}"/>
          </ac:spMkLst>
        </pc:spChg>
      </pc:sldChg>
      <pc:sldChg chg="modSp modNotesTx">
        <pc:chgData name="Ugur Uysal" userId="d57be18797cc43e3" providerId="LiveId" clId="{9B0D4A69-197F-41C2-B268-CEF901FC624A}" dt="2018-10-28T02:31:28.350" v="855" actId="20577"/>
        <pc:sldMkLst>
          <pc:docMk/>
          <pc:sldMk cId="1302871242" sldId="313"/>
        </pc:sldMkLst>
        <pc:spChg chg="mod">
          <ac:chgData name="Ugur Uysal" userId="d57be18797cc43e3" providerId="LiveId" clId="{9B0D4A69-197F-41C2-B268-CEF901FC624A}" dt="2018-10-28T02:24:56.943" v="841" actId="20577"/>
          <ac:spMkLst>
            <pc:docMk/>
            <pc:sldMk cId="1302871242" sldId="313"/>
            <ac:spMk id="4" creationId="{4CA8EC36-06D1-45C5-95B1-D0F4B53CB6E6}"/>
          </ac:spMkLst>
        </pc:spChg>
      </pc:sldChg>
      <pc:sldChg chg="modSp add modNotesTx">
        <pc:chgData name="Ugur Uysal" userId="d57be18797cc43e3" providerId="LiveId" clId="{9B0D4A69-197F-41C2-B268-CEF901FC624A}" dt="2018-10-23T23:16:41.836" v="605" actId="20577"/>
        <pc:sldMkLst>
          <pc:docMk/>
          <pc:sldMk cId="1178821223" sldId="314"/>
        </pc:sldMkLst>
        <pc:spChg chg="mod">
          <ac:chgData name="Ugur Uysal" userId="d57be18797cc43e3" providerId="LiveId" clId="{9B0D4A69-197F-41C2-B268-CEF901FC624A}" dt="2018-10-23T01:12:58.780" v="417" actId="2710"/>
          <ac:spMkLst>
            <pc:docMk/>
            <pc:sldMk cId="1178821223" sldId="314"/>
            <ac:spMk id="4" creationId="{D86F8B16-85D0-4D63-B8EC-27CCFB2DD154}"/>
          </ac:spMkLst>
        </pc:spChg>
      </pc:sldChg>
      <pc:sldChg chg="delSp add del ord">
        <pc:chgData name="Ugur Uysal" userId="d57be18797cc43e3" providerId="LiveId" clId="{9B0D4A69-197F-41C2-B268-CEF901FC624A}" dt="2018-10-28T02:18:53.877" v="760" actId="2696"/>
        <pc:sldMkLst>
          <pc:docMk/>
          <pc:sldMk cId="138404247" sldId="315"/>
        </pc:sldMkLst>
        <pc:spChg chg="del">
          <ac:chgData name="Ugur Uysal" userId="d57be18797cc43e3" providerId="LiveId" clId="{9B0D4A69-197F-41C2-B268-CEF901FC624A}" dt="2018-10-28T02:12:17.458" v="713" actId="478"/>
          <ac:spMkLst>
            <pc:docMk/>
            <pc:sldMk cId="138404247" sldId="315"/>
            <ac:spMk id="3" creationId="{05E0A5D4-A087-4723-9FBE-07513F5FBBE8}"/>
          </ac:spMkLst>
        </pc:spChg>
        <pc:spChg chg="del">
          <ac:chgData name="Ugur Uysal" userId="d57be18797cc43e3" providerId="LiveId" clId="{9B0D4A69-197F-41C2-B268-CEF901FC624A}" dt="2018-10-28T02:12:11.862" v="712" actId="478"/>
          <ac:spMkLst>
            <pc:docMk/>
            <pc:sldMk cId="138404247" sldId="315"/>
            <ac:spMk id="4" creationId="{F6C0C292-4275-43C0-9230-A0BA517F973F}"/>
          </ac:spMkLst>
        </pc:spChg>
      </pc:sldChg>
    </pc:docChg>
  </pc:docChgLst>
  <pc:docChgLst>
    <pc:chgData name="Ugur Uysal" userId="d57be18797cc43e3" providerId="LiveId" clId="{533D8BC1-A1B0-4A43-8782-2B3A79C441FC}"/>
    <pc:docChg chg="undo custSel addSld modSld">
      <pc:chgData name="Ugur Uysal" userId="d57be18797cc43e3" providerId="LiveId" clId="{533D8BC1-A1B0-4A43-8782-2B3A79C441FC}" dt="2018-10-22T22:51:51.459" v="570" actId="20577"/>
      <pc:docMkLst>
        <pc:docMk/>
      </pc:docMkLst>
      <pc:sldChg chg="modSp">
        <pc:chgData name="Ugur Uysal" userId="d57be18797cc43e3" providerId="LiveId" clId="{533D8BC1-A1B0-4A43-8782-2B3A79C441FC}" dt="2018-10-22T22:47:20.875" v="566" actId="20577"/>
        <pc:sldMkLst>
          <pc:docMk/>
          <pc:sldMk cId="0" sldId="285"/>
        </pc:sldMkLst>
        <pc:spChg chg="mod">
          <ac:chgData name="Ugur Uysal" userId="d57be18797cc43e3" providerId="LiveId" clId="{533D8BC1-A1B0-4A43-8782-2B3A79C441FC}" dt="2018-10-22T22:47:20.875" v="566" actId="20577"/>
          <ac:spMkLst>
            <pc:docMk/>
            <pc:sldMk cId="0" sldId="285"/>
            <ac:spMk id="337" creationId="{00000000-0000-0000-0000-000000000000}"/>
          </ac:spMkLst>
        </pc:spChg>
      </pc:sldChg>
      <pc:sldChg chg="modSp">
        <pc:chgData name="Ugur Uysal" userId="d57be18797cc43e3" providerId="LiveId" clId="{533D8BC1-A1B0-4A43-8782-2B3A79C441FC}" dt="2018-10-22T22:51:51.459" v="570" actId="20577"/>
        <pc:sldMkLst>
          <pc:docMk/>
          <pc:sldMk cId="1462786729" sldId="302"/>
        </pc:sldMkLst>
        <pc:spChg chg="mod">
          <ac:chgData name="Ugur Uysal" userId="d57be18797cc43e3" providerId="LiveId" clId="{533D8BC1-A1B0-4A43-8782-2B3A79C441FC}" dt="2018-10-22T22:51:51.459" v="570" actId="20577"/>
          <ac:spMkLst>
            <pc:docMk/>
            <pc:sldMk cId="1462786729" sldId="302"/>
            <ac:spMk id="4" creationId="{4CA8EC36-06D1-45C5-95B1-D0F4B53CB6E6}"/>
          </ac:spMkLst>
        </pc:spChg>
      </pc:sldChg>
      <pc:sldChg chg="modSp">
        <pc:chgData name="Ugur Uysal" userId="d57be18797cc43e3" providerId="LiveId" clId="{533D8BC1-A1B0-4A43-8782-2B3A79C441FC}" dt="2018-10-22T22:48:41.255" v="568" actId="207"/>
        <pc:sldMkLst>
          <pc:docMk/>
          <pc:sldMk cId="1055492831" sldId="305"/>
        </pc:sldMkLst>
        <pc:spChg chg="mod">
          <ac:chgData name="Ugur Uysal" userId="d57be18797cc43e3" providerId="LiveId" clId="{533D8BC1-A1B0-4A43-8782-2B3A79C441FC}" dt="2018-10-22T22:48:41.255" v="568" actId="207"/>
          <ac:spMkLst>
            <pc:docMk/>
            <pc:sldMk cId="1055492831" sldId="305"/>
            <ac:spMk id="6" creationId="{743F62D2-D549-4547-9CDA-CA0F6804CBC1}"/>
          </ac:spMkLst>
        </pc:spChg>
      </pc:sldChg>
      <pc:sldChg chg="modSp add">
        <pc:chgData name="Ugur Uysal" userId="d57be18797cc43e3" providerId="LiveId" clId="{533D8BC1-A1B0-4A43-8782-2B3A79C441FC}" dt="2018-10-22T22:43:02.234" v="519" actId="20577"/>
        <pc:sldMkLst>
          <pc:docMk/>
          <pc:sldMk cId="1302871242" sldId="313"/>
        </pc:sldMkLst>
        <pc:spChg chg="mod">
          <ac:chgData name="Ugur Uysal" userId="d57be18797cc43e3" providerId="LiveId" clId="{533D8BC1-A1B0-4A43-8782-2B3A79C441FC}" dt="2018-10-22T22:43:02.234" v="519" actId="20577"/>
          <ac:spMkLst>
            <pc:docMk/>
            <pc:sldMk cId="1302871242" sldId="313"/>
            <ac:spMk id="4" creationId="{4CA8EC36-06D1-45C5-95B1-D0F4B53CB6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7739" cy="468471"/>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Shape 4"/>
          <p:cNvSpPr txBox="1">
            <a:spLocks noGrp="1"/>
          </p:cNvSpPr>
          <p:nvPr>
            <p:ph type="dt" idx="10"/>
          </p:nvPr>
        </p:nvSpPr>
        <p:spPr>
          <a:xfrm>
            <a:off x="4023092" y="0"/>
            <a:ext cx="3077739" cy="468471"/>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Shape 5"/>
          <p:cNvSpPr>
            <a:spLocks noGrp="1" noRot="1" noChangeAspect="1"/>
          </p:cNvSpPr>
          <p:nvPr>
            <p:ph type="sldImg" idx="3"/>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0477"/>
            <a:ext cx="5681980" cy="4216241"/>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99328"/>
            <a:ext cx="3077739" cy="46847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Shape 8"/>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‹Nr.›</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710248" y="4450477"/>
            <a:ext cx="5681980" cy="4216241"/>
          </a:xfrm>
          <a:prstGeom prst="rect">
            <a:avLst/>
          </a:prstGeom>
          <a:noFill/>
          <a:ln>
            <a:noFill/>
          </a:ln>
        </p:spPr>
        <p:txBody>
          <a:bodyPr spcFirstLastPara="1" wrap="square" lIns="94100" tIns="47050" rIns="94100" bIns="47050" anchor="t" anchorCtr="0">
            <a:noAutofit/>
          </a:bodyPr>
          <a:lstStyle/>
          <a:p>
            <a:pPr marL="0" marR="0" lvl="0" indent="0" algn="l" rtl="0">
              <a:spcBef>
                <a:spcPts val="0"/>
              </a:spcBef>
              <a:spcAft>
                <a:spcPts val="0"/>
              </a:spcAft>
              <a:buNone/>
            </a:pPr>
            <a:r>
              <a:rPr lang="de-DE" sz="1200" b="0" i="0" u="none" strike="noStrike" cap="none" dirty="0">
                <a:solidFill>
                  <a:schemeClr val="dk1"/>
                </a:solidFill>
                <a:latin typeface="Calibri"/>
                <a:ea typeface="Calibri"/>
                <a:cs typeface="Calibri"/>
                <a:sym typeface="Calibri"/>
              </a:rPr>
              <a:t>Video </a:t>
            </a:r>
            <a:r>
              <a:rPr lang="en-US" sz="1200" b="0" i="0" u="none" strike="noStrike" cap="none" dirty="0">
                <a:solidFill>
                  <a:schemeClr val="dk1"/>
                </a:solidFill>
                <a:latin typeface="Calibri"/>
                <a:ea typeface="Calibri"/>
                <a:cs typeface="Calibri"/>
                <a:sym typeface="Calibri"/>
              </a:rPr>
              <a:t>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Video UCAV Landing Simulation</a:t>
            </a:r>
            <a:endParaRPr sz="12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1</a:t>
            </a:fld>
            <a:endParaRPr sz="1200">
              <a:solidFill>
                <a:schemeClr val="dk1"/>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Tx/>
              <a:buSzPts val="1400"/>
              <a:buFontTx/>
              <a:buNone/>
              <a:tabLst/>
              <a:defRPr/>
            </a:pPr>
            <a:r>
              <a:rPr lang="en-US" sz="1200" dirty="0">
                <a:latin typeface="Times New Roman" panose="02020603050405020304" pitchFamily="18" charset="0"/>
                <a:cs typeface="Times New Roman" panose="02020603050405020304" pitchFamily="18" charset="0"/>
              </a:rPr>
              <a:t>The execution of hypothesis 2 and hypothesis 3 depends on the result of hypothesis 1.</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10</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5944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11</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20526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8302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a:t>
            </a:r>
            <a:r>
              <a:rPr lang="de-DE" sz="1200" dirty="0" err="1">
                <a:latin typeface="Times New Roman" panose="02020603050405020304" pitchFamily="18" charset="0"/>
                <a:cs typeface="Times New Roman" panose="02020603050405020304" pitchFamily="18" charset="0"/>
              </a:rPr>
              <a:t>supervised</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82923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68542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28" name="Shape 328"/>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dirty="0"/>
          </a:p>
        </p:txBody>
      </p:sp>
      <p:sp>
        <p:nvSpPr>
          <p:cNvPr id="334" name="Shape 334"/>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9643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715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spcBef>
                <a:spcPts val="600"/>
              </a:spcBef>
            </a:pPr>
            <a:r>
              <a:rPr lang="en-US" sz="1200" dirty="0">
                <a:solidFill>
                  <a:schemeClr val="dk1"/>
                </a:solidFill>
                <a:latin typeface="Times"/>
                <a:cs typeface="Times"/>
                <a:sym typeface="Times"/>
              </a:rPr>
              <a:t>Situational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1674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5</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81980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6</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06150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7</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84599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8</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65087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9</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11716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21" name="Shape 21"/>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22" name="Shape 2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3" name="Shape 2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4" name="Shape 2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4448175" y="2314575"/>
            <a:ext cx="4876800" cy="192405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2" name="Shape 92"/>
          <p:cNvSpPr txBox="1">
            <a:spLocks noGrp="1"/>
          </p:cNvSpPr>
          <p:nvPr>
            <p:ph type="body" idx="1"/>
          </p:nvPr>
        </p:nvSpPr>
        <p:spPr>
          <a:xfrm rot="5400000">
            <a:off x="523875" y="466725"/>
            <a:ext cx="4876800" cy="561975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3" name="Shape 9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4" name="Shape 9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5" name="Shape 9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8" name="Shape 98"/>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9" name="Shape 99"/>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0" name="Shape 100"/>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1" name="Shape 10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2" name="Shape 10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3" name="Shape 10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06" name="Shape 106"/>
          <p:cNvSpPr txBox="1">
            <a:spLocks noGrp="1"/>
          </p:cNvSpPr>
          <p:nvPr>
            <p:ph type="body" idx="1"/>
          </p:nvPr>
        </p:nvSpPr>
        <p:spPr>
          <a:xfrm>
            <a:off x="1524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7" name="Shape 107"/>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8" name="Shape 108"/>
          <p:cNvSpPr txBox="1">
            <a:spLocks noGrp="1"/>
          </p:cNvSpPr>
          <p:nvPr>
            <p:ph type="body" idx="3"/>
          </p:nvPr>
        </p:nvSpPr>
        <p:spPr>
          <a:xfrm>
            <a:off x="1524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9" name="Shape 109"/>
          <p:cNvSpPr txBox="1">
            <a:spLocks noGrp="1"/>
          </p:cNvSpPr>
          <p:nvPr>
            <p:ph type="body" idx="4"/>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0" name="Shape 110"/>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1" name="Shape 111"/>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2" name="Shape 112"/>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15" name="Shape 115"/>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Shape 116"/>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7" name="Shape 117"/>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8" name="Shape 118"/>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9" name="Shape 119"/>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20" name="Shape 12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5"/>
        <p:cNvGrpSpPr/>
        <p:nvPr/>
      </p:nvGrpSpPr>
      <p:grpSpPr>
        <a:xfrm>
          <a:off x="0" y="0"/>
          <a:ext cx="0" cy="0"/>
          <a:chOff x="0" y="0"/>
          <a:chExt cx="0" cy="0"/>
        </a:xfrm>
      </p:grpSpPr>
      <p:sp>
        <p:nvSpPr>
          <p:cNvPr id="26" name="Shape 26"/>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27" name="Shape 27"/>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8" name="Shape 28"/>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1"/>
        <p:cNvGrpSpPr/>
        <p:nvPr/>
      </p:nvGrpSpPr>
      <p:grpSpPr>
        <a:xfrm>
          <a:off x="0" y="0"/>
          <a:ext cx="0" cy="0"/>
          <a:chOff x="0" y="0"/>
          <a:chExt cx="0" cy="0"/>
        </a:xfrm>
      </p:grpSpPr>
      <p:sp>
        <p:nvSpPr>
          <p:cNvPr id="43" name="Shape 4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44" name="Shape 4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 name="Shape 45"/>
          <p:cNvSpPr txBox="1">
            <a:spLocks noGrp="1"/>
          </p:cNvSpPr>
          <p:nvPr>
            <p:ph type="dt" idx="10"/>
          </p:nvPr>
        </p:nvSpPr>
        <p:spPr>
          <a:xfrm>
            <a:off x="128588" y="6521569"/>
            <a:ext cx="1905000" cy="33325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6" name="Shape 46"/>
          <p:cNvSpPr txBox="1">
            <a:spLocks noGrp="1"/>
          </p:cNvSpPr>
          <p:nvPr>
            <p:ph type="ftr" idx="11"/>
          </p:nvPr>
        </p:nvSpPr>
        <p:spPr>
          <a:xfrm>
            <a:off x="3124200" y="6521569"/>
            <a:ext cx="2895600" cy="390406"/>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7" name="Shape 47"/>
          <p:cNvSpPr txBox="1">
            <a:spLocks noGrp="1"/>
          </p:cNvSpPr>
          <p:nvPr>
            <p:ph type="sldNum" idx="12"/>
          </p:nvPr>
        </p:nvSpPr>
        <p:spPr>
          <a:xfrm>
            <a:off x="7204075" y="6521569"/>
            <a:ext cx="1905000" cy="36500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1" name="Shape 51"/>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2" name="Shape 52"/>
          <p:cNvSpPr txBox="1">
            <a:spLocks noGrp="1"/>
          </p:cNvSpPr>
          <p:nvPr>
            <p:ph type="body" idx="2"/>
          </p:nvPr>
        </p:nvSpPr>
        <p:spPr>
          <a:xfrm>
            <a:off x="40767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3" name="Shape 5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4" name="Shape 5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5" name="Shape 5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8" name="Shape 5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9" name="Shape 59"/>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0" name="Shape 60"/>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61" name="Shape 6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2" name="Shape 6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3" name="Shape 6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4" name="Shape 6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67" name="Shape 6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8" name="Shape 6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9" name="Shape 6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2" name="Shape 72"/>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74" name="Shape 74"/>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5" name="Shape 75"/>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6" name="Shape 7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9" name="Shape 79"/>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0" name="Shape 8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81" name="Shape 8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2" name="Shape 8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3" name="Shape 8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86" name="Shape 86"/>
          <p:cNvSpPr txBox="1">
            <a:spLocks noGrp="1"/>
          </p:cNvSpPr>
          <p:nvPr>
            <p:ph type="body" idx="1"/>
          </p:nvPr>
        </p:nvSpPr>
        <p:spPr>
          <a:xfrm rot="5400000">
            <a:off x="1943100" y="-190500"/>
            <a:ext cx="4114800" cy="7696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7" name="Shape 8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8" name="Shape 8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9" name="Shape 8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Shape 10"/>
          <p:cNvSpPr/>
          <p:nvPr/>
        </p:nvSpPr>
        <p:spPr>
          <a:xfrm rot="10800000">
            <a:off x="5118096" y="-14288"/>
            <a:ext cx="4054475" cy="1462088"/>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solidFill>
            <a:srgbClr val="D09E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1" name="Shape 11"/>
          <p:cNvSpPr/>
          <p:nvPr/>
        </p:nvSpPr>
        <p:spPr>
          <a:xfrm>
            <a:off x="-19050" y="6280030"/>
            <a:ext cx="4054475" cy="603369"/>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rgbClr val="868686"/>
              </a:gs>
              <a:gs pos="100000">
                <a:schemeClr val="dk2"/>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2" name="Shape 12"/>
          <p:cNvSpPr/>
          <p:nvPr/>
        </p:nvSpPr>
        <p:spPr>
          <a:xfrm rot="10800000">
            <a:off x="5141911" y="-12701"/>
            <a:ext cx="4040187" cy="780451"/>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chemeClr val="dk2"/>
              </a:gs>
              <a:gs pos="100000">
                <a:srgbClr val="868686"/>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3" name="Shape 1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4" name="Shape 1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 name="Shape 15"/>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6" name="Shape 16"/>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7" name="Shape 17"/>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0" u="none">
                <a:solidFill>
                  <a:schemeClr val="dk1"/>
                </a:solidFill>
                <a:latin typeface="Times"/>
                <a:ea typeface="Times"/>
                <a:cs typeface="Times"/>
                <a:sym typeface="Times"/>
              </a:rPr>
              <a:t>‹Nr.›</a:t>
            </a:fld>
            <a:endParaRPr sz="1400" b="0" u="none">
              <a:solidFill>
                <a:srgbClr val="FFFFFF"/>
              </a:solidFill>
              <a:latin typeface="Arial"/>
              <a:ea typeface="Arial"/>
              <a:cs typeface="Arial"/>
              <a:sym typeface="Arial"/>
            </a:endParaRPr>
          </a:p>
        </p:txBody>
      </p:sp>
      <p:pic>
        <p:nvPicPr>
          <p:cNvPr id="18" name="Shape 18" descr="UCF_logo3.png"/>
          <p:cNvPicPr preferRelativeResize="0"/>
          <p:nvPr/>
        </p:nvPicPr>
        <p:blipFill rotWithShape="1">
          <a:blip r:embed="rId15">
            <a:alphaModFix/>
          </a:blip>
          <a:srcRect/>
          <a:stretch/>
        </p:blipFill>
        <p:spPr>
          <a:xfrm>
            <a:off x="152400" y="161925"/>
            <a:ext cx="1144588" cy="1047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6.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2.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title"/>
          </p:nvPr>
        </p:nvSpPr>
        <p:spPr>
          <a:xfrm>
            <a:off x="685800" y="792865"/>
            <a:ext cx="7772400" cy="1533646"/>
          </a:xfrm>
          <a:prstGeom prst="rect">
            <a:avLst/>
          </a:prstGeom>
          <a:noFill/>
          <a:ln>
            <a:noFill/>
          </a:ln>
        </p:spPr>
        <p:txBody>
          <a:bodyPr spcFirstLastPara="1" wrap="square" lIns="91425" tIns="45700" rIns="91425" bIns="45700" anchor="t" anchorCtr="0">
            <a:noAutofit/>
          </a:bodyPr>
          <a:lstStyle/>
          <a:p>
            <a:pPr algn="ctr"/>
            <a:r>
              <a:rPr lang="de-DE" sz="2800" dirty="0"/>
              <a:t>PROJECT REVIEW AND FEEDBACK</a:t>
            </a:r>
            <a:br>
              <a:rPr lang="en-US" dirty="0"/>
            </a:br>
            <a:r>
              <a:rPr lang="en-US" sz="2000" dirty="0"/>
              <a:t>IDS 6916 – Simulation Research Methods &amp; Practicum - FALL 2018</a:t>
            </a:r>
            <a:br>
              <a:rPr lang="en-US" sz="2000" dirty="0"/>
            </a:br>
            <a:r>
              <a:rPr lang="en-US" sz="2000" dirty="0"/>
              <a:t>(BY DR. KIDER)</a:t>
            </a:r>
            <a:br>
              <a:rPr lang="en-US" sz="2000" dirty="0"/>
            </a:br>
            <a:endParaRPr sz="2000" b="1" i="0" u="none" strike="noStrike" cap="none" dirty="0">
              <a:solidFill>
                <a:schemeClr val="dk2"/>
              </a:solidFill>
              <a:latin typeface="Times New Roman"/>
              <a:ea typeface="Times New Roman"/>
              <a:cs typeface="Times New Roman"/>
              <a:sym typeface="Times New Roman"/>
            </a:endParaRPr>
          </a:p>
        </p:txBody>
      </p:sp>
      <p:sp>
        <p:nvSpPr>
          <p:cNvPr id="128" name="Shape 128"/>
          <p:cNvSpPr txBox="1"/>
          <p:nvPr/>
        </p:nvSpPr>
        <p:spPr>
          <a:xfrm>
            <a:off x="685800" y="5370652"/>
            <a:ext cx="7772400" cy="12963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endParaRPr sz="2000" dirty="0">
              <a:solidFill>
                <a:schemeClr val="dk2"/>
              </a:solidFill>
              <a:latin typeface="Times New Roman"/>
              <a:ea typeface="Times New Roman"/>
              <a:cs typeface="Times New Roman"/>
              <a:sym typeface="Times New Roman"/>
            </a:endParaRPr>
          </a:p>
          <a:p>
            <a:pPr algn="ctr"/>
            <a:r>
              <a:rPr lang="en-US" sz="2200" b="1" dirty="0"/>
              <a:t>HUMAN-ASSISTED WEAPON SYSTEMS</a:t>
            </a:r>
          </a:p>
          <a:p>
            <a:pPr marL="0" lvl="0" indent="0" algn="ctr" rtl="0">
              <a:spcBef>
                <a:spcPts val="0"/>
              </a:spcBef>
              <a:spcAft>
                <a:spcPts val="0"/>
              </a:spcAft>
              <a:buNone/>
            </a:pPr>
            <a:r>
              <a:rPr lang="en-US" sz="2000" dirty="0">
                <a:solidFill>
                  <a:schemeClr val="dk2"/>
                </a:solidFill>
                <a:latin typeface="Times New Roman"/>
                <a:ea typeface="Times New Roman"/>
                <a:cs typeface="Times New Roman"/>
                <a:sym typeface="Times New Roman"/>
              </a:rPr>
              <a:t>CABRERA, Roberto &amp; UYSAL, Ugur</a:t>
            </a:r>
            <a:endParaRPr sz="2000" dirty="0">
              <a:solidFill>
                <a:schemeClr val="dk2"/>
              </a:solidFill>
              <a:latin typeface="Times New Roman"/>
              <a:ea typeface="Times New Roman"/>
              <a:cs typeface="Times New Roman"/>
              <a:sym typeface="Times New Roman"/>
            </a:endParaRPr>
          </a:p>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p:txBody>
      </p:sp>
      <p:pic>
        <p:nvPicPr>
          <p:cNvPr id="5" name="Grafik 4">
            <a:extLst>
              <a:ext uri="{FF2B5EF4-FFF2-40B4-BE49-F238E27FC236}">
                <a16:creationId xmlns:a16="http://schemas.microsoft.com/office/drawing/2014/main" id="{3808E699-7989-4998-B977-B641FDC81E53}"/>
              </a:ext>
            </a:extLst>
          </p:cNvPr>
          <p:cNvPicPr>
            <a:picLocks noChangeAspect="1"/>
          </p:cNvPicPr>
          <p:nvPr/>
        </p:nvPicPr>
        <p:blipFill>
          <a:blip r:embed="rId3"/>
          <a:stretch>
            <a:fillRect/>
          </a:stretch>
        </p:blipFill>
        <p:spPr>
          <a:xfrm>
            <a:off x="0" y="1923371"/>
            <a:ext cx="9144000" cy="4000893"/>
          </a:xfrm>
          <a:prstGeom prst="rect">
            <a:avLst/>
          </a:prstGeom>
        </p:spPr>
      </p:pic>
      <p:sp>
        <p:nvSpPr>
          <p:cNvPr id="6" name="Textfeld 5">
            <a:extLst>
              <a:ext uri="{FF2B5EF4-FFF2-40B4-BE49-F238E27FC236}">
                <a16:creationId xmlns:a16="http://schemas.microsoft.com/office/drawing/2014/main" id="{A6AFD5DC-8CF4-4744-B0DA-83FEE97D22B7}"/>
              </a:ext>
            </a:extLst>
          </p:cNvPr>
          <p:cNvSpPr txBox="1"/>
          <p:nvPr/>
        </p:nvSpPr>
        <p:spPr>
          <a:xfrm>
            <a:off x="7374519" y="5895724"/>
            <a:ext cx="1769481" cy="246221"/>
          </a:xfrm>
          <a:prstGeom prst="rect">
            <a:avLst/>
          </a:prstGeom>
          <a:noFill/>
        </p:spPr>
        <p:txBody>
          <a:bodyPr wrap="square" rtlCol="0">
            <a:spAutoFit/>
          </a:bodyPr>
          <a:lstStyle/>
          <a:p>
            <a:r>
              <a:rPr lang="en-US" sz="1000" dirty="0" err="1"/>
              <a:t>ArmA</a:t>
            </a:r>
            <a:r>
              <a:rPr lang="en-US" sz="1000" dirty="0"/>
              <a:t> 3 </a:t>
            </a:r>
            <a:r>
              <a:rPr lang="en-US" sz="1000" dirty="0" err="1"/>
              <a:t>ingame</a:t>
            </a:r>
            <a:r>
              <a:rPr lang="en-US" sz="1000" dirty="0"/>
              <a:t> Screenshot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10</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Quantitative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Does the use of autonomous systems have positive effects on military capabilities?</a:t>
            </a:r>
          </a:p>
          <a:p>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Hypothesis 1</a:t>
            </a:r>
            <a:r>
              <a:rPr lang="en-US" sz="2600" dirty="0">
                <a:latin typeface="Times New Roman" panose="02020603050405020304" pitchFamily="18" charset="0"/>
                <a:cs typeface="Times New Roman" panose="02020603050405020304" pitchFamily="18" charset="0"/>
              </a:rPr>
              <a:t>: Unmanned Systems can be operated autonomously with the same reliability as Human-operated once in a virtual military scenario.</a:t>
            </a:r>
          </a:p>
          <a:p>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solidFill>
                  <a:srgbClr val="FF0000"/>
                </a:solidFill>
                <a:latin typeface="Times New Roman" panose="02020603050405020304" pitchFamily="18" charset="0"/>
                <a:cs typeface="Times New Roman" panose="02020603050405020304" pitchFamily="18" charset="0"/>
              </a:rPr>
              <a:t>Hypothesis 2</a:t>
            </a:r>
            <a:r>
              <a:rPr lang="en-US" sz="2600" dirty="0">
                <a:solidFill>
                  <a:srgbClr val="FF0000"/>
                </a:solidFill>
                <a:latin typeface="Times New Roman" panose="02020603050405020304" pitchFamily="18" charset="0"/>
                <a:cs typeface="Times New Roman" panose="02020603050405020304" pitchFamily="18" charset="0"/>
              </a:rPr>
              <a:t>: By using autonomous systems, military missions can be conducted with less human personnel.</a:t>
            </a:r>
          </a:p>
          <a:p>
            <a:endParaRPr lang="en-US" sz="2600"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solidFill>
                  <a:srgbClr val="FF0000"/>
                </a:solidFill>
                <a:latin typeface="Times New Roman" panose="02020603050405020304" pitchFamily="18" charset="0"/>
                <a:cs typeface="Times New Roman" panose="02020603050405020304" pitchFamily="18" charset="0"/>
              </a:rPr>
              <a:t>Hypothesis 3: </a:t>
            </a:r>
            <a:r>
              <a:rPr lang="en-US" sz="2600" dirty="0">
                <a:solidFill>
                  <a:srgbClr val="FF0000"/>
                </a:solidFill>
                <a:latin typeface="Times New Roman" panose="02020603050405020304" pitchFamily="18" charset="0"/>
                <a:cs typeface="Times New Roman" panose="02020603050405020304" pitchFamily="18" charset="0"/>
              </a:rPr>
              <a:t>The use of autonomous systems could extend the range of military operations</a:t>
            </a:r>
            <a:r>
              <a:rPr lang="en-US" sz="24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585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11</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Quantitative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Hypothesis 1: Unmanned Systems can be operated autonomously with the same reliability as Human-operated once in a virtual military scenario.</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After analyzing early results, there is evidence that there is no significant difference between the results of experiment A and B. That means unmanned Systems can be operated autonomously with the same Reliability as Human-operated once in a ARMA3-based virtual military scenario.</a:t>
            </a:r>
          </a:p>
        </p:txBody>
      </p:sp>
    </p:spTree>
    <p:extLst>
      <p:ext uri="{BB962C8B-B14F-4D97-AF65-F5344CB8AC3E}">
        <p14:creationId xmlns:p14="http://schemas.microsoft.com/office/powerpoint/2010/main" val="314452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995764" cy="4923459"/>
          </a:xfrm>
          <a:prstGeom prst="rect">
            <a:avLst/>
          </a:prstGeom>
          <a:noFill/>
          <a:ln>
            <a:noFill/>
          </a:ln>
        </p:spPr>
        <p:txBody>
          <a:bodyPr spcFirstLastPara="1" wrap="square" lIns="91425" tIns="45700" rIns="91425" bIns="45700" anchor="t" anchorCtr="0">
            <a:noAutofit/>
          </a:bodyPr>
          <a:lstStyle/>
          <a:p>
            <a:r>
              <a:rPr lang="de-DE" sz="2200" b="1" dirty="0">
                <a:latin typeface="Times New Roman" panose="02020603050405020304" pitchFamily="18" charset="0"/>
                <a:cs typeface="Times New Roman" panose="02020603050405020304" pitchFamily="18" charset="0"/>
              </a:rPr>
              <a:t>Experimental Study Method Plan</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Participants</a:t>
            </a:r>
            <a:r>
              <a:rPr lang="de-DE" sz="2200" b="1" dirty="0">
                <a:latin typeface="Times New Roman" panose="02020603050405020304" pitchFamily="18" charset="0"/>
                <a:cs typeface="Times New Roman" panose="02020603050405020304" pitchFamily="18" charset="0"/>
              </a:rPr>
              <a:t>: </a:t>
            </a:r>
            <a:r>
              <a:rPr lang="de-DE" sz="2200" dirty="0">
                <a:latin typeface="Times New Roman" panose="02020603050405020304" pitchFamily="18" charset="0"/>
                <a:cs typeface="Times New Roman" panose="02020603050405020304" pitchFamily="18" charset="0"/>
              </a:rPr>
              <a:t>Group4</a:t>
            </a:r>
          </a:p>
          <a:p>
            <a:pPr marL="342900" indent="-342900">
              <a:lnSpc>
                <a:spcPct val="150000"/>
              </a:lnSpc>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Independent variables (…): </a:t>
            </a:r>
          </a:p>
          <a:p>
            <a:r>
              <a:rPr lang="de-DE" sz="2200" b="1"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Level of autonomy {semi-,supervised-, fully-autonomous}</a:t>
            </a:r>
          </a:p>
          <a:p>
            <a:r>
              <a:rPr lang="en-US" sz="2200" dirty="0">
                <a:latin typeface="Times New Roman" panose="02020603050405020304" pitchFamily="18" charset="0"/>
                <a:cs typeface="Times New Roman" panose="02020603050405020304" pitchFamily="18" charset="0"/>
              </a:rPr>
              <a:t>         - Amount of targets {1..n}</a:t>
            </a:r>
          </a:p>
          <a:p>
            <a:r>
              <a:rPr lang="en-US" sz="2200" dirty="0">
                <a:latin typeface="Times New Roman" panose="02020603050405020304" pitchFamily="18" charset="0"/>
                <a:cs typeface="Times New Roman" panose="02020603050405020304" pitchFamily="18" charset="0"/>
              </a:rPr>
              <a:t>         - Complexity of </a:t>
            </a:r>
            <a:r>
              <a:rPr lang="en-US" sz="2200" dirty="0" err="1">
                <a:latin typeface="Times New Roman" panose="02020603050405020304" pitchFamily="18" charset="0"/>
                <a:cs typeface="Times New Roman" panose="02020603050405020304" pitchFamily="18" charset="0"/>
              </a:rPr>
              <a:t>Szenario</a:t>
            </a:r>
            <a:r>
              <a:rPr lang="en-US" sz="2200" dirty="0">
                <a:latin typeface="Times New Roman" panose="02020603050405020304" pitchFamily="18" charset="0"/>
                <a:cs typeface="Times New Roman" panose="02020603050405020304" pitchFamily="18" charset="0"/>
              </a:rPr>
              <a:t> {low, middle, high}</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Dependent</a:t>
            </a:r>
            <a:r>
              <a:rPr lang="de-DE" sz="2200" b="1" dirty="0">
                <a:latin typeface="Times New Roman" panose="02020603050405020304" pitchFamily="18" charset="0"/>
                <a:cs typeface="Times New Roman" panose="02020603050405020304" pitchFamily="18" charset="0"/>
              </a:rPr>
              <a:t> variables (…):</a:t>
            </a:r>
          </a:p>
          <a:p>
            <a:r>
              <a:rPr lang="de-DE" sz="2200" dirty="0">
                <a:latin typeface="Times New Roman" panose="02020603050405020304" pitchFamily="18" charset="0"/>
                <a:cs typeface="Times New Roman" panose="02020603050405020304" pitchFamily="18" charset="0"/>
              </a:rPr>
              <a:t>         - % </a:t>
            </a:r>
            <a:r>
              <a:rPr lang="de-DE" sz="2200" dirty="0" err="1">
                <a:latin typeface="Times New Roman" panose="02020603050405020304" pitchFamily="18" charset="0"/>
                <a:cs typeface="Times New Roman" panose="02020603050405020304" pitchFamily="18" charset="0"/>
              </a:rPr>
              <a:t>of</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destroyed</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targets</a:t>
            </a:r>
            <a:endParaRPr lang="de-DE" sz="2200" dirty="0">
              <a:latin typeface="Times New Roman" panose="02020603050405020304" pitchFamily="18" charset="0"/>
              <a:cs typeface="Times New Roman" panose="02020603050405020304" pitchFamily="18" charset="0"/>
            </a:endParaRPr>
          </a:p>
          <a:p>
            <a:r>
              <a:rPr lang="de-DE" sz="2200" dirty="0">
                <a:latin typeface="Times New Roman" panose="02020603050405020304" pitchFamily="18" charset="0"/>
                <a:cs typeface="Times New Roman" panose="02020603050405020304" pitchFamily="18" charset="0"/>
              </a:rPr>
              <a:t>         - Total Mission Time</a:t>
            </a:r>
          </a:p>
          <a:p>
            <a:r>
              <a:rPr lang="de-DE" sz="2200" dirty="0">
                <a:latin typeface="Times New Roman" panose="02020603050405020304" pitchFamily="18" charset="0"/>
                <a:cs typeface="Times New Roman" panose="02020603050405020304" pitchFamily="18" charset="0"/>
              </a:rPr>
              <a:t>         - </a:t>
            </a:r>
            <a:r>
              <a:rPr lang="de-DE" sz="2200" dirty="0" err="1">
                <a:latin typeface="Times New Roman" panose="02020603050405020304" pitchFamily="18" charset="0"/>
                <a:cs typeface="Times New Roman" panose="02020603050405020304" pitchFamily="18" charset="0"/>
              </a:rPr>
              <a:t>Used</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Ammunition</a:t>
            </a:r>
            <a:r>
              <a:rPr lang="de-DE" sz="2200" dirty="0">
                <a:latin typeface="Times New Roman" panose="02020603050405020304" pitchFamily="18" charset="0"/>
                <a:cs typeface="Times New Roman" panose="02020603050405020304" pitchFamily="18" charset="0"/>
              </a:rPr>
              <a:t> per </a:t>
            </a:r>
            <a:r>
              <a:rPr lang="de-DE" sz="2200" dirty="0" err="1">
                <a:latin typeface="Times New Roman" panose="02020603050405020304" pitchFamily="18" charset="0"/>
                <a:cs typeface="Times New Roman" panose="02020603050405020304" pitchFamily="18" charset="0"/>
              </a:rPr>
              <a:t>target</a:t>
            </a:r>
            <a:endParaRPr lang="de-DE"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 Perception of the cognitive workload of the human operator</a:t>
            </a:r>
            <a:endParaRPr lang="de-DE" sz="2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Instrumentation and Materials: </a:t>
            </a:r>
            <a:r>
              <a:rPr lang="en-US" sz="2200" dirty="0">
                <a:latin typeface="Times New Roman" panose="02020603050405020304" pitchFamily="18" charset="0"/>
                <a:cs typeface="Times New Roman" panose="02020603050405020304" pitchFamily="18" charset="0"/>
              </a:rPr>
              <a:t>Military tactical shooter video game</a:t>
            </a:r>
            <a:r>
              <a:rPr lang="de-DE" sz="2200" dirty="0">
                <a:latin typeface="Times New Roman" panose="02020603050405020304" pitchFamily="18" charset="0"/>
                <a:cs typeface="Times New Roman" panose="02020603050405020304" pitchFamily="18" charset="0"/>
              </a:rPr>
              <a:t> ARMA3</a:t>
            </a:r>
          </a:p>
          <a:p>
            <a:endParaRPr lang="de-DE" sz="2400" b="1" dirty="0"/>
          </a:p>
          <a:p>
            <a:endParaRPr lang="de-DE" sz="2400" b="1" dirty="0"/>
          </a:p>
          <a:p>
            <a:endParaRPr lang="de-DE" sz="2400" b="1" dirty="0"/>
          </a:p>
        </p:txBody>
      </p:sp>
    </p:spTree>
    <p:extLst>
      <p:ext uri="{BB962C8B-B14F-4D97-AF65-F5344CB8AC3E}">
        <p14:creationId xmlns:p14="http://schemas.microsoft.com/office/powerpoint/2010/main" val="146278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de-DE" sz="2600" b="1" dirty="0">
                <a:latin typeface="Times New Roman" panose="02020603050405020304" pitchFamily="18" charset="0"/>
                <a:cs typeface="Times New Roman" panose="02020603050405020304" pitchFamily="18" charset="0"/>
              </a:rPr>
              <a:t>Experimental </a:t>
            </a:r>
            <a:r>
              <a:rPr lang="de-DE" sz="2600" b="1" dirty="0" err="1">
                <a:latin typeface="Times New Roman" panose="02020603050405020304" pitchFamily="18" charset="0"/>
                <a:cs typeface="Times New Roman" panose="02020603050405020304" pitchFamily="18" charset="0"/>
              </a:rPr>
              <a:t>Procedures</a:t>
            </a:r>
            <a:r>
              <a:rPr lang="de-DE" sz="2600" b="1" dirty="0">
                <a:latin typeface="Times New Roman" panose="02020603050405020304" pitchFamily="18" charset="0"/>
                <a:cs typeface="Times New Roman" panose="02020603050405020304" pitchFamily="18" charset="0"/>
              </a:rPr>
              <a:t> Hypothesis 1:</a:t>
            </a:r>
          </a:p>
          <a:p>
            <a:endParaRPr lang="de-DE" sz="2600" b="1" dirty="0">
              <a:latin typeface="Times New Roman" panose="02020603050405020304" pitchFamily="18" charset="0"/>
              <a:cs typeface="Times New Roman" panose="02020603050405020304" pitchFamily="18" charset="0"/>
            </a:endParaRPr>
          </a:p>
          <a:p>
            <a:pPr marL="457200" indent="-457200">
              <a:buAutoNum type="arabicPeriod"/>
            </a:pPr>
            <a:r>
              <a:rPr lang="en-US" sz="2600" b="1" dirty="0">
                <a:latin typeface="Times New Roman" panose="02020603050405020304" pitchFamily="18" charset="0"/>
                <a:cs typeface="Times New Roman" panose="02020603050405020304" pitchFamily="18" charset="0"/>
              </a:rPr>
              <a:t>Setting up the Scenario</a:t>
            </a:r>
          </a:p>
          <a:p>
            <a:r>
              <a:rPr lang="en-US" sz="2600" dirty="0">
                <a:latin typeface="Times New Roman" panose="02020603050405020304" pitchFamily="18" charset="0"/>
                <a:cs typeface="Times New Roman" panose="02020603050405020304" pitchFamily="18" charset="0"/>
              </a:rPr>
              <a:t>According to the independent variables</a:t>
            </a:r>
          </a:p>
          <a:p>
            <a:endParaRPr lang="de-DE" sz="2600" b="1"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2. Conducting simulation experiments</a:t>
            </a:r>
          </a:p>
          <a:p>
            <a:r>
              <a:rPr lang="de-DE" sz="2600" dirty="0">
                <a:latin typeface="Times New Roman" panose="02020603050405020304" pitchFamily="18" charset="0"/>
                <a:cs typeface="Times New Roman" panose="02020603050405020304" pitchFamily="18" charset="0"/>
              </a:rPr>
              <a:t>A: semi-</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a:t>
            </a:r>
          </a:p>
          <a:p>
            <a:r>
              <a:rPr lang="de-DE" sz="2600" dirty="0">
                <a:latin typeface="Times New Roman" panose="02020603050405020304" pitchFamily="18" charset="0"/>
                <a:cs typeface="Times New Roman" panose="02020603050405020304" pitchFamily="18" charset="0"/>
              </a:rPr>
              <a:t>B: </a:t>
            </a:r>
            <a:r>
              <a:rPr lang="de-DE" sz="2600" dirty="0" err="1">
                <a:latin typeface="Times New Roman" panose="02020603050405020304" pitchFamily="18" charset="0"/>
                <a:cs typeface="Times New Roman" panose="02020603050405020304" pitchFamily="18" charset="0"/>
              </a:rPr>
              <a:t>supervised</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a:p>
            <a:endParaRPr lang="de-DE" sz="2600" b="1" dirty="0">
              <a:latin typeface="Times New Roman" panose="02020603050405020304" pitchFamily="18" charset="0"/>
              <a:cs typeface="Times New Roman" panose="02020603050405020304" pitchFamily="18" charset="0"/>
            </a:endParaRPr>
          </a:p>
          <a:p>
            <a:r>
              <a:rPr lang="de-DE" sz="2600" b="1" dirty="0">
                <a:latin typeface="Times New Roman" panose="02020603050405020304" pitchFamily="18" charset="0"/>
                <a:cs typeface="Times New Roman" panose="02020603050405020304" pitchFamily="18" charset="0"/>
              </a:rPr>
              <a:t>3. </a:t>
            </a:r>
            <a:r>
              <a:rPr lang="de-DE" sz="2600" b="1" dirty="0" err="1">
                <a:latin typeface="Times New Roman" panose="02020603050405020304" pitchFamily="18" charset="0"/>
                <a:cs typeface="Times New Roman" panose="02020603050405020304" pitchFamily="18" charset="0"/>
              </a:rPr>
              <a:t>Analyzing</a:t>
            </a:r>
            <a:r>
              <a:rPr lang="de-DE" sz="2600" b="1" dirty="0">
                <a:latin typeface="Times New Roman" panose="02020603050405020304" pitchFamily="18" charset="0"/>
                <a:cs typeface="Times New Roman" panose="02020603050405020304" pitchFamily="18" charset="0"/>
              </a:rPr>
              <a:t> </a:t>
            </a:r>
            <a:r>
              <a:rPr lang="de-DE" sz="2600" b="1" dirty="0" err="1">
                <a:latin typeface="Times New Roman" panose="02020603050405020304" pitchFamily="18" charset="0"/>
                <a:cs typeface="Times New Roman" panose="02020603050405020304" pitchFamily="18" charset="0"/>
              </a:rPr>
              <a:t>the</a:t>
            </a:r>
            <a:r>
              <a:rPr lang="de-DE" sz="2600" b="1" dirty="0">
                <a:latin typeface="Times New Roman" panose="02020603050405020304" pitchFamily="18" charset="0"/>
                <a:cs typeface="Times New Roman" panose="02020603050405020304" pitchFamily="18" charset="0"/>
              </a:rPr>
              <a:t> Data.</a:t>
            </a:r>
          </a:p>
          <a:p>
            <a:r>
              <a:rPr lang="en-US" sz="2600" dirty="0">
                <a:latin typeface="Times New Roman" panose="02020603050405020304" pitchFamily="18" charset="0"/>
                <a:cs typeface="Times New Roman" panose="02020603050405020304" pitchFamily="18" charset="0"/>
              </a:rPr>
              <a:t>Statistical hypothesis test using the software "R“ to compare results of the experiment </a:t>
            </a:r>
            <a:r>
              <a:rPr lang="de-DE" sz="2600" dirty="0">
                <a:latin typeface="Times New Roman" panose="02020603050405020304" pitchFamily="18" charset="0"/>
                <a:cs typeface="Times New Roman" panose="02020603050405020304" pitchFamily="18" charset="0"/>
              </a:rPr>
              <a:t>A and B. </a:t>
            </a:r>
            <a:endParaRPr lang="de-DE" sz="2600" b="1" dirty="0">
              <a:latin typeface="Times New Roman" panose="02020603050405020304" pitchFamily="18" charset="0"/>
              <a:cs typeface="Times New Roman" panose="02020603050405020304" pitchFamily="18" charset="0"/>
            </a:endParaRPr>
          </a:p>
          <a:p>
            <a:endParaRPr lang="de-DE" sz="2400" b="1" dirty="0"/>
          </a:p>
          <a:p>
            <a:endParaRPr lang="de-DE" sz="2400" b="1" dirty="0"/>
          </a:p>
        </p:txBody>
      </p:sp>
    </p:spTree>
    <p:extLst>
      <p:ext uri="{BB962C8B-B14F-4D97-AF65-F5344CB8AC3E}">
        <p14:creationId xmlns:p14="http://schemas.microsoft.com/office/powerpoint/2010/main" val="130287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Plan of attack for the rest of the semester</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5EE67AC1-ADE2-4744-A134-27C4346FD289}"/>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de-DE" sz="2400" b="1" dirty="0" err="1">
                <a:solidFill>
                  <a:schemeClr val="dk1"/>
                </a:solidFill>
                <a:latin typeface="Times"/>
                <a:cs typeface="Times"/>
              </a:rPr>
              <a:t>Midterm</a:t>
            </a:r>
            <a:r>
              <a:rPr lang="de-DE" sz="2400" b="1" dirty="0">
                <a:solidFill>
                  <a:schemeClr val="dk1"/>
                </a:solidFill>
                <a:latin typeface="Times"/>
                <a:cs typeface="Times"/>
              </a:rPr>
              <a:t> </a:t>
            </a:r>
            <a:r>
              <a:rPr lang="de-DE" sz="2400" b="1" dirty="0" err="1">
                <a:solidFill>
                  <a:schemeClr val="dk1"/>
                </a:solidFill>
                <a:latin typeface="Times"/>
                <a:cs typeface="Times"/>
              </a:rPr>
              <a:t>presentation</a:t>
            </a:r>
            <a:r>
              <a:rPr lang="de-DE" sz="2400" b="1" dirty="0">
                <a:solidFill>
                  <a:schemeClr val="dk1"/>
                </a:solidFill>
                <a:latin typeface="Times"/>
                <a:cs typeface="Times"/>
              </a:rPr>
              <a:t> 10/30/2018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Update GitHub </a:t>
            </a:r>
            <a:r>
              <a:rPr lang="de-DE" sz="2400" dirty="0" err="1">
                <a:solidFill>
                  <a:schemeClr val="dk1"/>
                </a:solidFill>
                <a:latin typeface="Times"/>
                <a:cs typeface="Times"/>
              </a:rPr>
              <a:t>with</a:t>
            </a:r>
            <a:r>
              <a:rPr lang="de-DE" sz="2400" dirty="0">
                <a:solidFill>
                  <a:schemeClr val="dk1"/>
                </a:solidFill>
                <a:latin typeface="Times"/>
                <a:cs typeface="Times"/>
              </a:rPr>
              <a:t> </a:t>
            </a:r>
            <a:r>
              <a:rPr lang="de-DE" sz="2400" dirty="0" err="1">
                <a:solidFill>
                  <a:schemeClr val="dk1"/>
                </a:solidFill>
                <a:latin typeface="Times"/>
                <a:cs typeface="Times"/>
              </a:rPr>
              <a:t>slide</a:t>
            </a:r>
            <a:r>
              <a:rPr lang="de-DE" sz="2400" dirty="0">
                <a:solidFill>
                  <a:schemeClr val="dk1"/>
                </a:solidFill>
                <a:latin typeface="Times"/>
                <a:cs typeface="Times"/>
              </a:rPr>
              <a:t> </a:t>
            </a:r>
            <a:r>
              <a:rPr lang="de-DE" sz="2400" dirty="0" err="1">
                <a:solidFill>
                  <a:schemeClr val="dk1"/>
                </a:solidFill>
                <a:latin typeface="Times"/>
                <a:cs typeface="Times"/>
              </a:rPr>
              <a:t>content</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Final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early</a:t>
            </a:r>
            <a:r>
              <a:rPr lang="de-DE" sz="2400" dirty="0">
                <a:solidFill>
                  <a:schemeClr val="dk1"/>
                </a:solidFill>
                <a:latin typeface="Times"/>
                <a:cs typeface="Times"/>
              </a:rPr>
              <a:t> </a:t>
            </a:r>
            <a:r>
              <a:rPr lang="de-DE" sz="2400" dirty="0" err="1">
                <a:solidFill>
                  <a:schemeClr val="dk1"/>
                </a:solidFill>
                <a:latin typeface="Times"/>
                <a:cs typeface="Times"/>
              </a:rPr>
              <a:t>results</a:t>
            </a:r>
            <a:r>
              <a:rPr lang="de-DE" sz="2400" dirty="0">
                <a:solidFill>
                  <a:schemeClr val="dk1"/>
                </a:solidFill>
                <a:latin typeface="Times"/>
                <a:cs typeface="Times"/>
              </a:rPr>
              <a:t> </a:t>
            </a:r>
            <a:r>
              <a:rPr lang="de-DE" sz="2400" dirty="0" err="1">
                <a:solidFill>
                  <a:schemeClr val="dk1"/>
                </a:solidFill>
                <a:latin typeface="Times"/>
                <a:cs typeface="Times"/>
              </a:rPr>
              <a:t>of</a:t>
            </a:r>
            <a:r>
              <a:rPr lang="de-DE" sz="2400" dirty="0">
                <a:solidFill>
                  <a:schemeClr val="dk1"/>
                </a:solidFill>
                <a:latin typeface="Times"/>
                <a:cs typeface="Times"/>
              </a:rPr>
              <a:t> qualitative and quantitative NLT 10/22/2018</a:t>
            </a:r>
          </a:p>
          <a:p>
            <a:pPr>
              <a:spcBef>
                <a:spcPts val="600"/>
              </a:spcBef>
            </a:pPr>
            <a:r>
              <a:rPr lang="de-DE" sz="2400" b="1" dirty="0">
                <a:solidFill>
                  <a:schemeClr val="dk1"/>
                </a:solidFill>
                <a:latin typeface="Times"/>
                <a:cs typeface="Times"/>
              </a:rPr>
              <a:t>Final </a:t>
            </a:r>
            <a:r>
              <a:rPr lang="de-DE" sz="2400" b="1" dirty="0" err="1">
                <a:solidFill>
                  <a:schemeClr val="dk1"/>
                </a:solidFill>
                <a:latin typeface="Times"/>
                <a:cs typeface="Times"/>
              </a:rPr>
              <a:t>presentation</a:t>
            </a:r>
            <a:r>
              <a:rPr lang="de-DE" sz="2400" b="1" dirty="0">
                <a:solidFill>
                  <a:schemeClr val="dk1"/>
                </a:solidFill>
                <a:latin typeface="Times"/>
                <a:cs typeface="Times"/>
              </a:rPr>
              <a:t> 12/04/2018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methodologie</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Qualitative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en-US" sz="2400" dirty="0">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Quantitative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documentary</a:t>
            </a:r>
            <a:r>
              <a:rPr lang="de-DE" sz="2400">
                <a:solidFill>
                  <a:schemeClr val="dk1"/>
                </a:solidFill>
                <a:latin typeface="Times"/>
                <a:cs typeface="Times"/>
              </a:rPr>
              <a:t> </a:t>
            </a:r>
            <a:r>
              <a:rPr lang="de-DE" sz="2400" dirty="0">
                <a:solidFill>
                  <a:schemeClr val="dk1"/>
                </a:solidFill>
                <a:latin typeface="Times"/>
                <a:cs typeface="Times"/>
              </a:rPr>
              <a:t>NLT 12/03/2018</a:t>
            </a: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0" marR="0" lvl="0" indent="0" algn="l" rtl="0">
              <a:spcBef>
                <a:spcPts val="600"/>
              </a:spcBef>
              <a:spcAft>
                <a:spcPts val="0"/>
              </a:spcAft>
              <a:buNone/>
            </a:pPr>
            <a:endParaRPr lang="de-DE" sz="2400" u="sng" dirty="0">
              <a:solidFill>
                <a:schemeClr val="dk1"/>
              </a:solidFill>
              <a:latin typeface="Times"/>
              <a:cs typeface="Times"/>
              <a:sym typeface="Times"/>
            </a:endParaRPr>
          </a:p>
          <a:p>
            <a:pPr marL="0" marR="0" lvl="0" indent="0" algn="l" rtl="0">
              <a:spcBef>
                <a:spcPts val="600"/>
              </a:spcBef>
              <a:spcAft>
                <a:spcPts val="0"/>
              </a:spcAft>
              <a:buNone/>
            </a:pPr>
            <a:endParaRPr sz="2400" u="sng" dirty="0">
              <a:solidFill>
                <a:schemeClr val="dk1"/>
              </a:solidFill>
              <a:latin typeface="Times"/>
              <a:cs typeface="Times"/>
              <a:sym typeface="Times"/>
            </a:endParaRPr>
          </a:p>
        </p:txBody>
      </p:sp>
    </p:spTree>
    <p:extLst>
      <p:ext uri="{BB962C8B-B14F-4D97-AF65-F5344CB8AC3E}">
        <p14:creationId xmlns:p14="http://schemas.microsoft.com/office/powerpoint/2010/main" val="421119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15</a:t>
            </a:fld>
            <a:endParaRPr sz="1400">
              <a:solidFill>
                <a:srgbClr val="FFFFFF"/>
              </a:solidFill>
              <a:latin typeface="Arial"/>
              <a:ea typeface="Arial"/>
              <a:cs typeface="Arial"/>
              <a:sym typeface="Arial"/>
            </a:endParaRPr>
          </a:p>
        </p:txBody>
      </p:sp>
      <p:pic>
        <p:nvPicPr>
          <p:cNvPr id="4" name="Grafik 3" descr="DSC01983.JPG">
            <a:extLst>
              <a:ext uri="{FF2B5EF4-FFF2-40B4-BE49-F238E27FC236}">
                <a16:creationId xmlns:a16="http://schemas.microsoft.com/office/drawing/2014/main" id="{F9D234A7-EB96-4959-A153-2A4FC491D91F}"/>
              </a:ext>
            </a:extLst>
          </p:cNvPr>
          <p:cNvPicPr>
            <a:picLocks noChangeAspect="1"/>
          </p:cNvPicPr>
          <p:nvPr/>
        </p:nvPicPr>
        <p:blipFill>
          <a:blip r:embed="rId3" cstate="print"/>
          <a:srcRect/>
          <a:stretch>
            <a:fillRect/>
          </a:stretch>
        </p:blipFill>
        <p:spPr bwMode="auto">
          <a:xfrm>
            <a:off x="924687" y="1174937"/>
            <a:ext cx="7620501" cy="5438702"/>
          </a:xfrm>
          <a:prstGeom prst="rect">
            <a:avLst/>
          </a:prstGeom>
          <a:noFill/>
          <a:ln w="9525">
            <a:noFill/>
            <a:miter lim="800000"/>
            <a:headEnd/>
            <a:tailEnd/>
          </a:ln>
        </p:spPr>
      </p:pic>
      <p:sp>
        <p:nvSpPr>
          <p:cNvPr id="5" name="Textfeld 4">
            <a:extLst>
              <a:ext uri="{FF2B5EF4-FFF2-40B4-BE49-F238E27FC236}">
                <a16:creationId xmlns:a16="http://schemas.microsoft.com/office/drawing/2014/main" id="{888EC88E-58DF-4F13-9C95-D21C89434683}"/>
              </a:ext>
            </a:extLst>
          </p:cNvPr>
          <p:cNvSpPr txBox="1">
            <a:spLocks noChangeArrowheads="1"/>
          </p:cNvSpPr>
          <p:nvPr/>
        </p:nvSpPr>
        <p:spPr bwMode="auto">
          <a:xfrm>
            <a:off x="3989484" y="2919313"/>
            <a:ext cx="2786062" cy="646331"/>
          </a:xfrm>
          <a:prstGeom prst="rect">
            <a:avLst/>
          </a:prstGeom>
          <a:noFill/>
          <a:ln w="9525">
            <a:noFill/>
            <a:miter lim="800000"/>
            <a:headEnd/>
            <a:tailEnd/>
          </a:ln>
        </p:spPr>
        <p:txBody>
          <a:bodyPr>
            <a:spAutoFit/>
          </a:bodyPr>
          <a:lstStyle/>
          <a:p>
            <a:pPr algn="ctr"/>
            <a:r>
              <a:rPr lang="de-DE" sz="3600" b="1" dirty="0">
                <a:solidFill>
                  <a:srgbClr val="FFFFCC"/>
                </a:solidFill>
                <a:latin typeface="Times" panose="02020603050405020304" pitchFamily="18" charset="0"/>
                <a:cs typeface="Times" panose="02020603050405020304" pitchFamily="18" charset="0"/>
              </a:rPr>
              <a:t>Questions?</a:t>
            </a:r>
          </a:p>
        </p:txBody>
      </p:sp>
    </p:spTree>
    <p:extLst>
      <p:ext uri="{BB962C8B-B14F-4D97-AF65-F5344CB8AC3E}">
        <p14:creationId xmlns:p14="http://schemas.microsoft.com/office/powerpoint/2010/main" val="245415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16</a:t>
            </a:fld>
            <a:endParaRPr sz="1400">
              <a:solidFill>
                <a:srgbClr val="FFFFFF"/>
              </a:solidFill>
              <a:latin typeface="Arial"/>
              <a:ea typeface="Arial"/>
              <a:cs typeface="Arial"/>
              <a:sym typeface="Arial"/>
            </a:endParaRPr>
          </a:p>
        </p:txBody>
      </p:sp>
      <p:sp>
        <p:nvSpPr>
          <p:cNvPr id="337" name="Shape 337"/>
          <p:cNvSpPr txBox="1"/>
          <p:nvPr/>
        </p:nvSpPr>
        <p:spPr>
          <a:xfrm>
            <a:off x="0" y="228600"/>
            <a:ext cx="9109075" cy="59093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chemeClr val="dk1"/>
                </a:solidFill>
                <a:latin typeface="Times" panose="02020603050405020304" pitchFamily="18" charset="0"/>
                <a:cs typeface="Times" panose="02020603050405020304" pitchFamily="18" charset="0"/>
                <a:sym typeface="Times"/>
              </a:rPr>
              <a:t>References</a:t>
            </a:r>
            <a:endParaRPr sz="2800" b="1" dirty="0">
              <a:solidFill>
                <a:schemeClr val="dk1"/>
              </a:solidFill>
              <a:latin typeface="Times" panose="02020603050405020304" pitchFamily="18" charset="0"/>
              <a:cs typeface="Times" panose="02020603050405020304" pitchFamily="18" charset="0"/>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endParaRPr lang="en-US" sz="1050" dirty="0"/>
          </a:p>
          <a:p>
            <a:r>
              <a:rPr lang="en-US" sz="1050" dirty="0"/>
              <a:t>	</a:t>
            </a:r>
            <a:r>
              <a:rPr lang="en-US" sz="12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Chen, J. Y. (2018). Human-autonomy teaming in military settings. Theoretical Issues in Ergonomics Science, 19(3), 255-258.</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Chen, J. Y.,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de </a:t>
            </a:r>
            <a:r>
              <a:rPr lang="en-US" sz="1200" dirty="0" err="1">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Defense Science Board. 2016. Defense Science Board Summer Study on Autonomy. Washington, </a:t>
            </a:r>
            <a:r>
              <a:rPr lang="en-US" sz="1200" dirty="0" err="1">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	Demir M., McNeese N.J., Cooke N.J. (2018) Team Synchrony in Human-Autonomy Teaming. In: Chen J. (eds) Advances in Human Factors in Robots and Unmanned Systems. AHFE 2017. Advances in Intelligent Systems and Computing, vol 595. Springer, Cham</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Hawking, S. (2014). Transcendence looks at the implications of artificial intelligence—but are we taking AI seriously enough? The Independent.</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Millington, I., &amp; </a:t>
            </a:r>
            <a:r>
              <a:rPr lang="en-US" sz="1200" dirty="0" err="1">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Squire, P. N., &amp; Parasuraman, R. (2010). Effects of automation and task load on task switching during human supervision of multiple semi-autonomous robots in a dynamic environment. Ergonomics, 53(8), 951-961.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Warren, A., &amp;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Yilmaz, L.,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Topic / Purpose Statement</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F6C0C292-4275-43C0-9230-A0BA517F973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lvl="0">
              <a:spcBef>
                <a:spcPts val="600"/>
              </a:spcBef>
            </a:pPr>
            <a:r>
              <a:rPr lang="en-US" sz="2000" dirty="0">
                <a:latin typeface="Times" panose="02020603050405020304" pitchFamily="18" charset="0"/>
                <a:cs typeface="Times" panose="02020603050405020304" pitchFamily="18" charset="0"/>
              </a:rPr>
              <a:t>   This study addresses the validity of human-autonomy teaming on the battlefield in the near future.  The purpose of this exploratory research is to create a framework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a:t>
            </a:r>
            <a:endParaRPr sz="2000" dirty="0">
              <a:solidFill>
                <a:schemeClr val="dk1"/>
              </a:solidFill>
              <a:latin typeface="Times" panose="02020603050405020304" pitchFamily="18" charset="0"/>
              <a:cs typeface="Times" panose="02020603050405020304" pitchFamily="18" charset="0"/>
              <a:sym typeface="Times"/>
            </a:endParaRPr>
          </a:p>
        </p:txBody>
      </p:sp>
    </p:spTree>
    <p:extLst>
      <p:ext uri="{BB962C8B-B14F-4D97-AF65-F5344CB8AC3E}">
        <p14:creationId xmlns:p14="http://schemas.microsoft.com/office/powerpoint/2010/main" val="9975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Introduction</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6" name="Shape 168">
            <a:extLst>
              <a:ext uri="{FF2B5EF4-FFF2-40B4-BE49-F238E27FC236}">
                <a16:creationId xmlns:a16="http://schemas.microsoft.com/office/drawing/2014/main" id="{743F62D2-D549-4547-9CDA-CA0F6804CBC1}"/>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en-US" sz="2400" dirty="0">
                <a:solidFill>
                  <a:schemeClr val="dk1"/>
                </a:solidFill>
                <a:latin typeface="Times"/>
                <a:cs typeface="Times"/>
              </a:rPr>
              <a:t>Video of the Landing</a:t>
            </a:r>
          </a:p>
          <a:p>
            <a:pPr>
              <a:spcBef>
                <a:spcPts val="600"/>
              </a:spcBef>
            </a:pPr>
            <a:endParaRPr lang="en-US" sz="2400" dirty="0">
              <a:solidFill>
                <a:schemeClr val="dk1"/>
              </a:solidFill>
              <a:latin typeface="Times"/>
              <a:cs typeface="Times"/>
              <a:sym typeface="Times"/>
            </a:endParaRPr>
          </a:p>
          <a:p>
            <a:pPr>
              <a:spcBef>
                <a:spcPts val="600"/>
              </a:spcBef>
            </a:pPr>
            <a:r>
              <a:rPr lang="en-US" sz="2400" dirty="0">
                <a:solidFill>
                  <a:schemeClr val="dk1"/>
                </a:solidFill>
                <a:latin typeface="Times"/>
                <a:cs typeface="Times"/>
                <a:sym typeface="Times"/>
              </a:rPr>
              <a:t>“Its Real” What else is possible?</a:t>
            </a:r>
          </a:p>
          <a:p>
            <a:pPr>
              <a:spcBef>
                <a:spcPts val="600"/>
              </a:spcBef>
            </a:pPr>
            <a:endParaRPr lang="en-US" sz="2400" dirty="0">
              <a:solidFill>
                <a:schemeClr val="dk1"/>
              </a:solidFill>
              <a:latin typeface="Times"/>
              <a:cs typeface="Times"/>
              <a:sym typeface="Times"/>
            </a:endParaRPr>
          </a:p>
          <a:p>
            <a:pPr>
              <a:spcBef>
                <a:spcPts val="600"/>
              </a:spcBef>
            </a:pPr>
            <a:r>
              <a:rPr lang="de-DE" sz="2400" dirty="0">
                <a:solidFill>
                  <a:schemeClr val="dk1"/>
                </a:solidFill>
                <a:latin typeface="Times"/>
                <a:cs typeface="Times"/>
                <a:sym typeface="Times"/>
              </a:rPr>
              <a:t>REAL Landing / </a:t>
            </a:r>
            <a:r>
              <a:rPr lang="de-DE" sz="2400" dirty="0" err="1">
                <a:solidFill>
                  <a:schemeClr val="dk1"/>
                </a:solidFill>
                <a:latin typeface="Times"/>
                <a:cs typeface="Times"/>
                <a:sym typeface="Times"/>
              </a:rPr>
              <a:t>Simulated</a:t>
            </a:r>
            <a:r>
              <a:rPr lang="de-DE" sz="2400" dirty="0">
                <a:solidFill>
                  <a:schemeClr val="dk1"/>
                </a:solidFill>
                <a:latin typeface="Times"/>
                <a:cs typeface="Times"/>
                <a:sym typeface="Times"/>
              </a:rPr>
              <a:t> Video </a:t>
            </a:r>
            <a:r>
              <a:rPr lang="de-DE" sz="2400" dirty="0" err="1">
                <a:solidFill>
                  <a:schemeClr val="dk1"/>
                </a:solidFill>
                <a:latin typeface="Times"/>
                <a:cs typeface="Times"/>
                <a:sym typeface="Times"/>
              </a:rPr>
              <a:t>max</a:t>
            </a:r>
            <a:r>
              <a:rPr lang="de-DE" sz="2400" dirty="0">
                <a:solidFill>
                  <a:schemeClr val="dk1"/>
                </a:solidFill>
                <a:latin typeface="Times"/>
                <a:cs typeface="Times"/>
                <a:sym typeface="Times"/>
              </a:rPr>
              <a:t> 30. </a:t>
            </a:r>
            <a:endParaRPr sz="2400" dirty="0">
              <a:solidFill>
                <a:schemeClr val="dk1"/>
              </a:solidFill>
              <a:latin typeface="Times"/>
              <a:cs typeface="Times"/>
              <a:sym typeface="Times"/>
            </a:endParaRPr>
          </a:p>
        </p:txBody>
      </p:sp>
    </p:spTree>
    <p:extLst>
      <p:ext uri="{BB962C8B-B14F-4D97-AF65-F5344CB8AC3E}">
        <p14:creationId xmlns:p14="http://schemas.microsoft.com/office/powerpoint/2010/main" val="105549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Related works / literature review</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86F8B16-85D0-4D63-B8EC-27CCFB2DD154}"/>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marL="342900" indent="-342900">
              <a:spcBef>
                <a:spcPts val="600"/>
              </a:spcBef>
              <a:buFont typeface="Arial" panose="020B0604020202020204" pitchFamily="34" charset="0"/>
              <a:buChar char="•"/>
            </a:pPr>
            <a:r>
              <a:rPr lang="en-US" sz="2800" b="1" dirty="0">
                <a:solidFill>
                  <a:schemeClr val="dk1"/>
                </a:solidFill>
                <a:latin typeface="Times"/>
                <a:cs typeface="Times"/>
              </a:rPr>
              <a:t>Breakthroughs in AI and Robotics</a:t>
            </a: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Level of autonomy: </a:t>
            </a:r>
          </a:p>
          <a:p>
            <a:pPr lvl="1">
              <a:spcBef>
                <a:spcPts val="600"/>
              </a:spcBef>
            </a:pPr>
            <a:r>
              <a:rPr lang="en-US" sz="2800" dirty="0">
                <a:solidFill>
                  <a:schemeClr val="dk1"/>
                </a:solidFill>
                <a:latin typeface="Times"/>
                <a:cs typeface="Times"/>
              </a:rPr>
              <a:t>	- Semiautonomous (human in the loop)</a:t>
            </a:r>
          </a:p>
          <a:p>
            <a:pPr lvl="1">
              <a:spcBef>
                <a:spcPts val="600"/>
              </a:spcBef>
            </a:pPr>
            <a:r>
              <a:rPr lang="en-US" sz="2800" dirty="0">
                <a:solidFill>
                  <a:schemeClr val="dk1"/>
                </a:solidFill>
                <a:latin typeface="Times"/>
                <a:cs typeface="Times"/>
              </a:rPr>
              <a:t>	- Supervised autonomous (human on the loop)</a:t>
            </a:r>
          </a:p>
          <a:p>
            <a:pPr lvl="1">
              <a:spcBef>
                <a:spcPts val="600"/>
              </a:spcBef>
            </a:pPr>
            <a:r>
              <a:rPr lang="en-US" sz="2800" dirty="0">
                <a:solidFill>
                  <a:schemeClr val="dk1"/>
                </a:solidFill>
                <a:latin typeface="Times"/>
                <a:cs typeface="Times"/>
              </a:rPr>
              <a:t>	- Fully autonomous (human out of the loop)</a:t>
            </a:r>
            <a:endParaRPr lang="en-US" sz="2800" b="1" dirty="0">
              <a:solidFill>
                <a:schemeClr val="dk1"/>
              </a:solidFill>
              <a:latin typeface="Times"/>
              <a:cs typeface="Times"/>
            </a:endParaRP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Military potential of Human-autonomy teaming</a:t>
            </a:r>
          </a:p>
          <a:p>
            <a:pPr lvl="1">
              <a:spcBef>
                <a:spcPts val="600"/>
              </a:spcBef>
            </a:pPr>
            <a:r>
              <a:rPr lang="en-US" sz="2800" b="1" dirty="0">
                <a:solidFill>
                  <a:schemeClr val="dk1"/>
                </a:solidFill>
                <a:latin typeface="Times"/>
                <a:cs typeface="Times"/>
              </a:rPr>
              <a:t>	</a:t>
            </a:r>
            <a:r>
              <a:rPr lang="en-US" sz="2800" dirty="0">
                <a:solidFill>
                  <a:schemeClr val="dk1"/>
                </a:solidFill>
                <a:latin typeface="Times"/>
                <a:cs typeface="Times"/>
              </a:rPr>
              <a:t>- Reliability of autonomous systems</a:t>
            </a: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Cognitive</a:t>
            </a:r>
            <a:r>
              <a:rPr lang="de-DE" sz="2800" dirty="0">
                <a:solidFill>
                  <a:schemeClr val="dk1"/>
                </a:solidFill>
                <a:latin typeface="Times"/>
                <a:cs typeface="Times"/>
              </a:rPr>
              <a:t> </a:t>
            </a:r>
            <a:r>
              <a:rPr lang="de-DE" sz="2800" dirty="0" err="1">
                <a:solidFill>
                  <a:schemeClr val="dk1"/>
                </a:solidFill>
                <a:latin typeface="Times"/>
                <a:cs typeface="Times"/>
              </a:rPr>
              <a:t>load</a:t>
            </a:r>
            <a:r>
              <a:rPr lang="de-DE" sz="2800" dirty="0">
                <a:solidFill>
                  <a:schemeClr val="dk1"/>
                </a:solidFill>
                <a:latin typeface="Times"/>
                <a:cs typeface="Times"/>
              </a:rPr>
              <a:t> </a:t>
            </a:r>
            <a:r>
              <a:rPr lang="de-DE" sz="2800" dirty="0" err="1">
                <a:solidFill>
                  <a:schemeClr val="dk1"/>
                </a:solidFill>
                <a:latin typeface="Times"/>
                <a:cs typeface="Times"/>
              </a:rPr>
              <a:t>of</a:t>
            </a:r>
            <a:r>
              <a:rPr lang="de-DE" sz="2800" dirty="0">
                <a:solidFill>
                  <a:schemeClr val="dk1"/>
                </a:solidFill>
                <a:latin typeface="Times"/>
                <a:cs typeface="Times"/>
              </a:rPr>
              <a:t> </a:t>
            </a:r>
            <a:r>
              <a:rPr lang="de-DE" sz="2800" dirty="0" err="1">
                <a:solidFill>
                  <a:schemeClr val="dk1"/>
                </a:solidFill>
                <a:latin typeface="Times"/>
                <a:cs typeface="Times"/>
              </a:rPr>
              <a:t>the</a:t>
            </a:r>
            <a:r>
              <a:rPr lang="de-DE" sz="2800" dirty="0">
                <a:solidFill>
                  <a:schemeClr val="dk1"/>
                </a:solidFill>
                <a:latin typeface="Times"/>
                <a:cs typeface="Times"/>
              </a:rPr>
              <a:t> human-</a:t>
            </a:r>
            <a:r>
              <a:rPr lang="de-DE" sz="2800" dirty="0" err="1">
                <a:solidFill>
                  <a:schemeClr val="dk1"/>
                </a:solidFill>
                <a:latin typeface="Times"/>
                <a:cs typeface="Times"/>
              </a:rPr>
              <a:t>superviser</a:t>
            </a:r>
            <a:endParaRPr lang="de-DE" sz="2800" dirty="0">
              <a:solidFill>
                <a:schemeClr val="dk1"/>
              </a:solidFill>
              <a:latin typeface="Times"/>
              <a:cs typeface="Times"/>
            </a:endParaRP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Ethical</a:t>
            </a:r>
            <a:r>
              <a:rPr lang="de-DE" sz="2800" dirty="0">
                <a:solidFill>
                  <a:schemeClr val="dk1"/>
                </a:solidFill>
                <a:latin typeface="Times"/>
                <a:cs typeface="Times"/>
              </a:rPr>
              <a:t> and legal </a:t>
            </a:r>
            <a:r>
              <a:rPr lang="de-DE" sz="2800" dirty="0" err="1">
                <a:solidFill>
                  <a:schemeClr val="dk1"/>
                </a:solidFill>
                <a:latin typeface="Times"/>
                <a:cs typeface="Times"/>
              </a:rPr>
              <a:t>aspects</a:t>
            </a:r>
            <a:endParaRPr lang="en-US" sz="2800" dirty="0">
              <a:solidFill>
                <a:schemeClr val="dk1"/>
              </a:solidFill>
              <a:latin typeface="Times"/>
              <a:cs typeface="Times"/>
            </a:endParaRPr>
          </a:p>
          <a:p>
            <a:pPr lvl="1">
              <a:spcBef>
                <a:spcPts val="600"/>
              </a:spcBef>
            </a:pPr>
            <a:endParaRPr lang="en-US" sz="2400" dirty="0">
              <a:solidFill>
                <a:schemeClr val="dk1"/>
              </a:solidFill>
              <a:latin typeface="Times"/>
              <a:cs typeface="Times"/>
            </a:endParaRPr>
          </a:p>
          <a:p>
            <a:pPr lvl="0">
              <a:spcBef>
                <a:spcPts val="600"/>
              </a:spcBef>
            </a:pPr>
            <a:endParaRPr lang="en-US" sz="2400" dirty="0">
              <a:solidFill>
                <a:schemeClr val="dk1"/>
              </a:solidFill>
              <a:latin typeface="Times"/>
              <a:cs typeface="Times"/>
            </a:endParaRPr>
          </a:p>
          <a:p>
            <a:pPr lvl="0">
              <a:spcBef>
                <a:spcPts val="600"/>
              </a:spcBef>
            </a:pPr>
            <a:endParaRPr sz="2400" dirty="0">
              <a:solidFill>
                <a:schemeClr val="dk1"/>
              </a:solidFill>
              <a:latin typeface="Times"/>
              <a:cs typeface="Times"/>
              <a:sym typeface="Times"/>
            </a:endParaRPr>
          </a:p>
        </p:txBody>
      </p:sp>
    </p:spTree>
    <p:extLst>
      <p:ext uri="{BB962C8B-B14F-4D97-AF65-F5344CB8AC3E}">
        <p14:creationId xmlns:p14="http://schemas.microsoft.com/office/powerpoint/2010/main" val="11788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5</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Research Method</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5" name="Shape 168">
            <a:extLst>
              <a:ext uri="{FF2B5EF4-FFF2-40B4-BE49-F238E27FC236}">
                <a16:creationId xmlns:a16="http://schemas.microsoft.com/office/drawing/2014/main" id="{5D6C0CAF-CC8D-4414-ACD3-10A59F63CBD3}"/>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200" dirty="0">
                <a:latin typeface="Times New Roman" panose="02020603050405020304" pitchFamily="18" charset="0"/>
                <a:cs typeface="Times New Roman" panose="02020603050405020304" pitchFamily="18" charset="0"/>
              </a:rPr>
              <a:t>We want to use a </a:t>
            </a:r>
            <a:r>
              <a:rPr lang="en-US" sz="3200" b="1" dirty="0">
                <a:latin typeface="Times New Roman" panose="02020603050405020304" pitchFamily="18" charset="0"/>
                <a:cs typeface="Times New Roman" panose="02020603050405020304" pitchFamily="18" charset="0"/>
              </a:rPr>
              <a:t>Mixed Methods Approach </a:t>
            </a:r>
            <a:r>
              <a:rPr lang="en-US" sz="3200" dirty="0">
                <a:latin typeface="Times New Roman" panose="02020603050405020304" pitchFamily="18" charset="0"/>
                <a:cs typeface="Times New Roman" panose="02020603050405020304" pitchFamily="18" charset="0"/>
              </a:rPr>
              <a:t>to answer the following Research Questions:</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1st Step: Qualitative research questions </a:t>
            </a:r>
          </a:p>
          <a:p>
            <a:r>
              <a:rPr lang="en-US" sz="3200" dirty="0">
                <a:latin typeface="Times New Roman" panose="02020603050405020304" pitchFamily="18" charset="0"/>
                <a:cs typeface="Times New Roman" panose="02020603050405020304" pitchFamily="18" charset="0"/>
              </a:rPr>
              <a:t>	- literature review</a:t>
            </a:r>
          </a:p>
          <a:p>
            <a:r>
              <a:rPr lang="en-US" sz="3200" dirty="0">
                <a:latin typeface="Times New Roman" panose="02020603050405020304" pitchFamily="18" charset="0"/>
                <a:cs typeface="Times New Roman" panose="02020603050405020304" pitchFamily="18" charset="0"/>
              </a:rPr>
              <a:t>	- interviews </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2</a:t>
            </a:r>
            <a:r>
              <a:rPr lang="en-US" sz="3200" b="1" baseline="30000" dirty="0">
                <a:latin typeface="Times New Roman" panose="02020603050405020304" pitchFamily="18" charset="0"/>
                <a:cs typeface="Times New Roman" panose="02020603050405020304" pitchFamily="18" charset="0"/>
              </a:rPr>
              <a:t>nd</a:t>
            </a:r>
            <a:r>
              <a:rPr lang="en-US" sz="3200" b="1" dirty="0">
                <a:latin typeface="Times New Roman" panose="02020603050405020304" pitchFamily="18" charset="0"/>
                <a:cs typeface="Times New Roman" panose="02020603050405020304" pitchFamily="18" charset="0"/>
              </a:rPr>
              <a:t> Step: Quantitative research question </a:t>
            </a:r>
          </a:p>
          <a:p>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simulation experiments.</a:t>
            </a:r>
          </a:p>
          <a:p>
            <a:endParaRPr lang="en-US" sz="2400" dirty="0"/>
          </a:p>
          <a:p>
            <a:endParaRPr lang="en-US" sz="2400" dirty="0"/>
          </a:p>
          <a:p>
            <a:endParaRPr lang="en-US" sz="2400" dirty="0"/>
          </a:p>
        </p:txBody>
      </p:sp>
    </p:spTree>
    <p:extLst>
      <p:ext uri="{BB962C8B-B14F-4D97-AF65-F5344CB8AC3E}">
        <p14:creationId xmlns:p14="http://schemas.microsoft.com/office/powerpoint/2010/main" val="46492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6</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000" b="1" dirty="0">
                <a:latin typeface="Times New Roman" panose="02020603050405020304" pitchFamily="18" charset="0"/>
                <a:cs typeface="Times New Roman" panose="02020603050405020304" pitchFamily="18" charset="0"/>
              </a:rPr>
              <a:t>Central question: </a:t>
            </a:r>
            <a:r>
              <a:rPr lang="en-US" sz="3000" dirty="0">
                <a:latin typeface="Times New Roman" panose="02020603050405020304" pitchFamily="18" charset="0"/>
                <a:cs typeface="Times New Roman" panose="02020603050405020304" pitchFamily="18" charset="0"/>
              </a:rPr>
              <a:t>What are the benefits of using human-supervised autonomous systems in a military environment?</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1</a:t>
            </a:r>
            <a:r>
              <a:rPr lang="en-US" sz="3000" dirty="0">
                <a:latin typeface="Times New Roman" panose="02020603050405020304" pitchFamily="18" charset="0"/>
                <a:cs typeface="Times New Roman" panose="02020603050405020304" pitchFamily="18" charset="0"/>
              </a:rPr>
              <a:t>: What is the current status of research on Human-autonomy teaming in the military?</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2: </a:t>
            </a:r>
            <a:r>
              <a:rPr lang="en-US" sz="3000" dirty="0">
                <a:latin typeface="Times New Roman" panose="02020603050405020304" pitchFamily="18" charset="0"/>
                <a:cs typeface="Times New Roman" panose="02020603050405020304" pitchFamily="18" charset="0"/>
              </a:rPr>
              <a:t>How could autonomous systems be integrated into the armed forces, ensuring that legal aspects are adhered to?</a:t>
            </a:r>
          </a:p>
          <a:p>
            <a:endParaRPr lang="en-US" sz="2400" b="1" dirty="0"/>
          </a:p>
        </p:txBody>
      </p:sp>
    </p:spTree>
    <p:extLst>
      <p:ext uri="{BB962C8B-B14F-4D97-AF65-F5344CB8AC3E}">
        <p14:creationId xmlns:p14="http://schemas.microsoft.com/office/powerpoint/2010/main" val="283902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7</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a:latin typeface="Times New Roman" panose="02020603050405020304" pitchFamily="18" charset="0"/>
                <a:cs typeface="Times New Roman" panose="02020603050405020304" pitchFamily="18" charset="0"/>
              </a:rPr>
              <a:t>Central question: What are the benefits of using human-supervised autonomous systems in a military environment?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2200" dirty="0" err="1">
                <a:latin typeface="Times New Roman" panose="02020603050405020304" pitchFamily="18" charset="0"/>
                <a:cs typeface="Times New Roman" panose="02020603050405020304" pitchFamily="18" charset="0"/>
              </a:rPr>
              <a:t>Endsley</a:t>
            </a:r>
            <a:r>
              <a:rPr lang="en-US" sz="2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p>
        </p:txBody>
      </p:sp>
    </p:spTree>
    <p:extLst>
      <p:ext uri="{BB962C8B-B14F-4D97-AF65-F5344CB8AC3E}">
        <p14:creationId xmlns:p14="http://schemas.microsoft.com/office/powerpoint/2010/main" val="3187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8</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err="1">
                <a:latin typeface="Times New Roman" panose="02020603050405020304" pitchFamily="18" charset="0"/>
                <a:cs typeface="Times New Roman" panose="02020603050405020304" pitchFamily="18" charset="0"/>
              </a:rPr>
              <a:t>Subquestion</a:t>
            </a:r>
            <a:r>
              <a:rPr lang="en-US" sz="2200" b="1" dirty="0">
                <a:latin typeface="Times New Roman" panose="02020603050405020304" pitchFamily="18" charset="0"/>
                <a:cs typeface="Times New Roman" panose="02020603050405020304" pitchFamily="18" charset="0"/>
              </a:rPr>
              <a:t> 1: What is the current status of research on Human-autonomy teaming in the military?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p>
        </p:txBody>
      </p:sp>
    </p:spTree>
    <p:extLst>
      <p:ext uri="{BB962C8B-B14F-4D97-AF65-F5344CB8AC3E}">
        <p14:creationId xmlns:p14="http://schemas.microsoft.com/office/powerpoint/2010/main" val="23496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9</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err="1">
                <a:latin typeface="Times New Roman" panose="02020603050405020304" pitchFamily="18" charset="0"/>
                <a:cs typeface="Times New Roman" panose="02020603050405020304" pitchFamily="18" charset="0"/>
              </a:rPr>
              <a:t>Subquestion</a:t>
            </a:r>
            <a:r>
              <a:rPr lang="en-US" sz="2200" b="1" dirty="0">
                <a:latin typeface="Times New Roman" panose="02020603050405020304" pitchFamily="18" charset="0"/>
                <a:cs typeface="Times New Roman" panose="02020603050405020304" pitchFamily="18" charset="0"/>
              </a:rPr>
              <a:t> 2: How could autonomous systems be integrated into the armed forces, ensuring that legal aspects are adhered to?</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900" dirty="0" err="1">
                <a:latin typeface="Times New Roman" panose="02020603050405020304" pitchFamily="18" charset="0"/>
                <a:cs typeface="Times New Roman" panose="02020603050405020304" pitchFamily="18" charset="0"/>
              </a:rPr>
              <a:t>Chesebrough</a:t>
            </a:r>
            <a:r>
              <a:rPr lang="en-US" sz="19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900" dirty="0" err="1">
                <a:latin typeface="Times New Roman" panose="02020603050405020304" pitchFamily="18" charset="0"/>
                <a:cs typeface="Times New Roman" panose="02020603050405020304" pitchFamily="18" charset="0"/>
              </a:rPr>
              <a:t>Chesebrough</a:t>
            </a:r>
            <a:r>
              <a:rPr lang="en-US" sz="19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p>
        </p:txBody>
      </p:sp>
    </p:spTree>
    <p:extLst>
      <p:ext uri="{BB962C8B-B14F-4D97-AF65-F5344CB8AC3E}">
        <p14:creationId xmlns:p14="http://schemas.microsoft.com/office/powerpoint/2010/main" val="2951528836"/>
      </p:ext>
    </p:extLst>
  </p:cSld>
  <p:clrMapOvr>
    <a:masterClrMapping/>
  </p:clrMapOvr>
</p:sld>
</file>

<file path=ppt/theme/theme1.xml><?xml version="1.0" encoding="utf-8"?>
<a:theme xmlns:a="http://schemas.openxmlformats.org/drawingml/2006/main" name="Intro Talk">
  <a:themeElements>
    <a:clrScheme name="Intro Tal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Bildschirmpräsentation (4:3)</PresentationFormat>
  <Paragraphs>162</Paragraphs>
  <Slides>16</Slides>
  <Notes>16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Times</vt:lpstr>
      <vt:lpstr>Times New Roman</vt:lpstr>
      <vt:lpstr>Intro Talk</vt:lpstr>
      <vt:lpstr>PROJECT REVIEW AND FEEDBACK IDS 6916 – Simulation Research Methods &amp; Practicum - FALL 2018 (BY DR. KIDER)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 PRESENTATION</dc:title>
  <dc:creator>Ugur</dc:creator>
  <cp:lastModifiedBy>Ugur Uysal</cp:lastModifiedBy>
  <cp:revision>4</cp:revision>
  <dcterms:modified xsi:type="dcterms:W3CDTF">2018-10-28T02:34:29Z</dcterms:modified>
</cp:coreProperties>
</file>